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0" r:id="rId4"/>
  </p:sldMasterIdLst>
  <p:notesMasterIdLst>
    <p:notesMasterId r:id="rId26"/>
  </p:notesMasterIdLst>
  <p:sldIdLst>
    <p:sldId id="296" r:id="rId5"/>
    <p:sldId id="288" r:id="rId6"/>
    <p:sldId id="306" r:id="rId7"/>
    <p:sldId id="298" r:id="rId8"/>
    <p:sldId id="307" r:id="rId9"/>
    <p:sldId id="299" r:id="rId10"/>
    <p:sldId id="311" r:id="rId11"/>
    <p:sldId id="308" r:id="rId12"/>
    <p:sldId id="309" r:id="rId13"/>
    <p:sldId id="310" r:id="rId14"/>
    <p:sldId id="301" r:id="rId15"/>
    <p:sldId id="304" r:id="rId16"/>
    <p:sldId id="313" r:id="rId17"/>
    <p:sldId id="315" r:id="rId18"/>
    <p:sldId id="316" r:id="rId19"/>
    <p:sldId id="317" r:id="rId20"/>
    <p:sldId id="318" r:id="rId21"/>
    <p:sldId id="319" r:id="rId22"/>
    <p:sldId id="320" r:id="rId23"/>
    <p:sldId id="305" r:id="rId24"/>
    <p:sldId id="276" r:id="rId25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Roboto" panose="02000000000000000000" pitchFamily="2" charset="0"/>
      <p:regular r:id="rId31"/>
      <p:bold r:id="rId32"/>
      <p:italic r:id="rId33"/>
      <p:boldItalic r:id="rId34"/>
    </p:embeddedFont>
    <p:embeddedFont>
      <p:font typeface="Roboto Light" panose="02000000000000000000" pitchFamily="2" charset="0"/>
      <p:regular r:id="rId35"/>
      <p:bold r:id="rId36"/>
      <p:italic r:id="rId37"/>
      <p:boldItalic r:id="rId38"/>
    </p:embeddedFont>
    <p:embeddedFont>
      <p:font typeface="Roboto Slab" panose="020B0604020202020204" charset="0"/>
      <p:regular r:id="rId39"/>
      <p:bold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00F296"/>
    <a:srgbClr val="33C481"/>
    <a:srgbClr val="01F29B"/>
    <a:srgbClr val="FFFFFF"/>
    <a:srgbClr val="185C37"/>
    <a:srgbClr val="018556"/>
    <a:srgbClr val="6DD84D"/>
    <a:srgbClr val="15B528"/>
    <a:srgbClr val="009E9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9AF8BEE-1712-4790-BD78-CEFB5A23D3FA}" v="924" dt="2022-04-24T21:28:46.500"/>
  </p1510:revLst>
</p1510:revInfo>
</file>

<file path=ppt/tableStyles.xml><?xml version="1.0" encoding="utf-8"?>
<a:tblStyleLst xmlns:a="http://schemas.openxmlformats.org/drawingml/2006/main" def="{F9AC80AE-7BAF-4353-BDF4-EDCBCDF36947}">
  <a:tblStyle styleId="{F9AC80AE-7BAF-4353-BDF4-EDCBCDF3694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1E8C24DB-9184-4B43-98E1-68442BCA9A71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7E9639D4-E3E2-4D34-9284-5A2195B3D0D7}" styleName="Estilo Claro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073A0DAA-6AF3-43AB-8588-CEC1D06C72B9}" styleName="Estilo Mé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600" autoAdjust="0"/>
    <p:restoredTop sz="94190" autoAdjust="0"/>
  </p:normalViewPr>
  <p:slideViewPr>
    <p:cSldViewPr snapToGrid="0">
      <p:cViewPr varScale="1">
        <p:scale>
          <a:sx n="106" d="100"/>
          <a:sy n="106" d="100"/>
        </p:scale>
        <p:origin x="7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9" Type="http://schemas.openxmlformats.org/officeDocument/2006/relationships/font" Target="fonts/font13.fntdata"/><Relationship Id="rId21" Type="http://schemas.openxmlformats.org/officeDocument/2006/relationships/slide" Target="slides/slide17.xml"/><Relationship Id="rId34" Type="http://schemas.openxmlformats.org/officeDocument/2006/relationships/font" Target="fonts/font8.fntdata"/><Relationship Id="rId42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font" Target="fonts/font3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font" Target="fonts/font14.fntdata"/><Relationship Id="rId45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5.fntdata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3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7.fntdata"/><Relationship Id="rId38" Type="http://schemas.openxmlformats.org/officeDocument/2006/relationships/font" Target="fonts/font12.fntdata"/><Relationship Id="rId20" Type="http://schemas.openxmlformats.org/officeDocument/2006/relationships/slide" Target="slides/slide16.xml"/><Relationship Id="rId4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cde3b53cfd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Google Shape;527;gcde3b53cfd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8f0747ed82_1_4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8f0747ed82_1_4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10181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72229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392677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148948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44517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881282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107171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066836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gradFill>
          <a:gsLst>
            <a:gs pos="0">
              <a:schemeClr val="accent1"/>
            </a:gs>
            <a:gs pos="23000">
              <a:schemeClr val="accent2"/>
            </a:gs>
            <a:gs pos="49000">
              <a:schemeClr val="accent3"/>
            </a:gs>
            <a:gs pos="77000">
              <a:schemeClr val="accent4"/>
            </a:gs>
            <a:gs pos="100000">
              <a:schemeClr val="accent5"/>
            </a:gs>
          </a:gsLst>
          <a:lin ang="18900732" scaled="0"/>
        </a:gra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1361800" y="-476249"/>
            <a:ext cx="6041280" cy="5907280"/>
          </a:xfrm>
          <a:custGeom>
            <a:avLst/>
            <a:gdLst/>
            <a:ahLst/>
            <a:cxnLst/>
            <a:rect l="l" t="t" r="r" b="b"/>
            <a:pathLst>
              <a:path w="4401661" h="4304029" extrusionOk="0">
                <a:moveTo>
                  <a:pt x="699453" y="1744663"/>
                </a:moveTo>
                <a:lnTo>
                  <a:pt x="1165543" y="1278573"/>
                </a:lnTo>
                <a:cubicBezTo>
                  <a:pt x="1215073" y="1229042"/>
                  <a:pt x="1215073" y="1147763"/>
                  <a:pt x="1165543" y="1098233"/>
                </a:cubicBezTo>
                <a:cubicBezTo>
                  <a:pt x="1116013" y="1048702"/>
                  <a:pt x="1034732" y="1048702"/>
                  <a:pt x="985203" y="1098233"/>
                </a:cubicBezTo>
                <a:lnTo>
                  <a:pt x="519113" y="1564323"/>
                </a:lnTo>
                <a:cubicBezTo>
                  <a:pt x="469583" y="1613852"/>
                  <a:pt x="469583" y="1695133"/>
                  <a:pt x="519113" y="1744663"/>
                </a:cubicBezTo>
                <a:cubicBezTo>
                  <a:pt x="568642" y="1794192"/>
                  <a:pt x="649288" y="1794192"/>
                  <a:pt x="699453" y="1744663"/>
                </a:cubicBezTo>
                <a:close/>
                <a:moveTo>
                  <a:pt x="271463" y="3418522"/>
                </a:moveTo>
                <a:lnTo>
                  <a:pt x="37147" y="3652838"/>
                </a:lnTo>
                <a:cubicBezTo>
                  <a:pt x="-12382" y="3702368"/>
                  <a:pt x="-12382" y="3783647"/>
                  <a:pt x="37147" y="3833178"/>
                </a:cubicBezTo>
                <a:cubicBezTo>
                  <a:pt x="86678" y="3882708"/>
                  <a:pt x="167958" y="3882708"/>
                  <a:pt x="217488" y="3833178"/>
                </a:cubicBezTo>
                <a:lnTo>
                  <a:pt x="451803" y="3598863"/>
                </a:lnTo>
                <a:cubicBezTo>
                  <a:pt x="501333" y="3549333"/>
                  <a:pt x="501333" y="3468053"/>
                  <a:pt x="451803" y="3418522"/>
                </a:cubicBezTo>
                <a:cubicBezTo>
                  <a:pt x="402272" y="3368993"/>
                  <a:pt x="321628" y="3368993"/>
                  <a:pt x="271463" y="3418522"/>
                </a:cubicBezTo>
                <a:close/>
                <a:moveTo>
                  <a:pt x="1105218" y="1601152"/>
                </a:moveTo>
                <a:cubicBezTo>
                  <a:pt x="1154748" y="1650683"/>
                  <a:pt x="1236028" y="1650683"/>
                  <a:pt x="1285557" y="1601152"/>
                </a:cubicBezTo>
                <a:lnTo>
                  <a:pt x="2024698" y="862013"/>
                </a:lnTo>
                <a:cubicBezTo>
                  <a:pt x="2074228" y="812483"/>
                  <a:pt x="2074228" y="731202"/>
                  <a:pt x="2024698" y="681673"/>
                </a:cubicBezTo>
                <a:cubicBezTo>
                  <a:pt x="1975168" y="632142"/>
                  <a:pt x="1893888" y="632142"/>
                  <a:pt x="1844357" y="681673"/>
                </a:cubicBezTo>
                <a:lnTo>
                  <a:pt x="1105218" y="1420177"/>
                </a:lnTo>
                <a:cubicBezTo>
                  <a:pt x="1055688" y="1470342"/>
                  <a:pt x="1055688" y="1550988"/>
                  <a:pt x="1105218" y="1601152"/>
                </a:cubicBezTo>
                <a:close/>
                <a:moveTo>
                  <a:pt x="3472498" y="217487"/>
                </a:moveTo>
                <a:cubicBezTo>
                  <a:pt x="3522028" y="167957"/>
                  <a:pt x="3522028" y="86677"/>
                  <a:pt x="3472498" y="37148"/>
                </a:cubicBezTo>
                <a:cubicBezTo>
                  <a:pt x="3422968" y="-12383"/>
                  <a:pt x="3341687" y="-12383"/>
                  <a:pt x="3292158" y="37148"/>
                </a:cubicBezTo>
                <a:cubicBezTo>
                  <a:pt x="3242628" y="86677"/>
                  <a:pt x="3242628" y="167957"/>
                  <a:pt x="3292158" y="217487"/>
                </a:cubicBezTo>
                <a:cubicBezTo>
                  <a:pt x="3341687" y="267018"/>
                  <a:pt x="3422968" y="267018"/>
                  <a:pt x="3472498" y="217487"/>
                </a:cubicBezTo>
                <a:close/>
                <a:moveTo>
                  <a:pt x="441642" y="2002473"/>
                </a:moveTo>
                <a:cubicBezTo>
                  <a:pt x="491172" y="1952942"/>
                  <a:pt x="491172" y="1871663"/>
                  <a:pt x="441642" y="1822133"/>
                </a:cubicBezTo>
                <a:cubicBezTo>
                  <a:pt x="392113" y="1772602"/>
                  <a:pt x="310833" y="1772602"/>
                  <a:pt x="261303" y="1822133"/>
                </a:cubicBezTo>
                <a:cubicBezTo>
                  <a:pt x="211772" y="1871663"/>
                  <a:pt x="211772" y="1952942"/>
                  <a:pt x="261303" y="2002473"/>
                </a:cubicBezTo>
                <a:cubicBezTo>
                  <a:pt x="310833" y="2052003"/>
                  <a:pt x="392113" y="2052003"/>
                  <a:pt x="441642" y="2002473"/>
                </a:cubicBezTo>
                <a:close/>
                <a:moveTo>
                  <a:pt x="3945573" y="2271078"/>
                </a:moveTo>
                <a:lnTo>
                  <a:pt x="3842703" y="2373947"/>
                </a:lnTo>
                <a:cubicBezTo>
                  <a:pt x="3793173" y="2423478"/>
                  <a:pt x="3711893" y="2423478"/>
                  <a:pt x="3662362" y="2373947"/>
                </a:cubicBezTo>
                <a:cubicBezTo>
                  <a:pt x="3612833" y="2324418"/>
                  <a:pt x="3612833" y="2243138"/>
                  <a:pt x="3662362" y="2193608"/>
                </a:cubicBezTo>
                <a:lnTo>
                  <a:pt x="3993198" y="1862773"/>
                </a:lnTo>
                <a:cubicBezTo>
                  <a:pt x="4042728" y="1813242"/>
                  <a:pt x="4042728" y="1731963"/>
                  <a:pt x="3993198" y="1682433"/>
                </a:cubicBezTo>
                <a:cubicBezTo>
                  <a:pt x="3943668" y="1632902"/>
                  <a:pt x="3862387" y="1632902"/>
                  <a:pt x="3812858" y="1682433"/>
                </a:cubicBezTo>
                <a:lnTo>
                  <a:pt x="3638868" y="1856423"/>
                </a:lnTo>
                <a:cubicBezTo>
                  <a:pt x="3589337" y="1905952"/>
                  <a:pt x="3508058" y="1905952"/>
                  <a:pt x="3458528" y="1856423"/>
                </a:cubicBezTo>
                <a:cubicBezTo>
                  <a:pt x="3408998" y="1806892"/>
                  <a:pt x="3408998" y="1725613"/>
                  <a:pt x="3458528" y="1676083"/>
                </a:cubicBezTo>
                <a:lnTo>
                  <a:pt x="4000183" y="1134427"/>
                </a:lnTo>
                <a:cubicBezTo>
                  <a:pt x="4049712" y="1084898"/>
                  <a:pt x="4049712" y="1003617"/>
                  <a:pt x="4000183" y="954088"/>
                </a:cubicBezTo>
                <a:cubicBezTo>
                  <a:pt x="3950653" y="904558"/>
                  <a:pt x="3869373" y="904558"/>
                  <a:pt x="3819843" y="954088"/>
                </a:cubicBezTo>
                <a:lnTo>
                  <a:pt x="3636962" y="1136967"/>
                </a:lnTo>
                <a:cubicBezTo>
                  <a:pt x="3587433" y="1186498"/>
                  <a:pt x="3506153" y="1186498"/>
                  <a:pt x="3456623" y="1136967"/>
                </a:cubicBezTo>
                <a:cubicBezTo>
                  <a:pt x="3407093" y="1087438"/>
                  <a:pt x="3407093" y="1006158"/>
                  <a:pt x="3456623" y="956627"/>
                </a:cubicBezTo>
                <a:lnTo>
                  <a:pt x="3508058" y="905192"/>
                </a:lnTo>
                <a:cubicBezTo>
                  <a:pt x="3557587" y="855663"/>
                  <a:pt x="3557587" y="774383"/>
                  <a:pt x="3508058" y="724852"/>
                </a:cubicBezTo>
                <a:cubicBezTo>
                  <a:pt x="3458528" y="675323"/>
                  <a:pt x="3377248" y="675323"/>
                  <a:pt x="3327718" y="724852"/>
                </a:cubicBezTo>
                <a:lnTo>
                  <a:pt x="2574608" y="1476058"/>
                </a:lnTo>
                <a:cubicBezTo>
                  <a:pt x="2525078" y="1525588"/>
                  <a:pt x="2443798" y="1525588"/>
                  <a:pt x="2394268" y="1476058"/>
                </a:cubicBezTo>
                <a:cubicBezTo>
                  <a:pt x="2344738" y="1426527"/>
                  <a:pt x="2344738" y="1345248"/>
                  <a:pt x="2394268" y="1295717"/>
                </a:cubicBezTo>
                <a:lnTo>
                  <a:pt x="3234373" y="455612"/>
                </a:lnTo>
                <a:cubicBezTo>
                  <a:pt x="3283903" y="406083"/>
                  <a:pt x="3283903" y="324802"/>
                  <a:pt x="3234373" y="275273"/>
                </a:cubicBezTo>
                <a:cubicBezTo>
                  <a:pt x="3184843" y="225743"/>
                  <a:pt x="3103562" y="225743"/>
                  <a:pt x="3054033" y="275273"/>
                </a:cubicBezTo>
                <a:lnTo>
                  <a:pt x="2095818" y="1233488"/>
                </a:lnTo>
                <a:cubicBezTo>
                  <a:pt x="2046288" y="1283017"/>
                  <a:pt x="1965007" y="1283017"/>
                  <a:pt x="1915478" y="1233488"/>
                </a:cubicBezTo>
                <a:cubicBezTo>
                  <a:pt x="1865948" y="1183958"/>
                  <a:pt x="1784668" y="1183958"/>
                  <a:pt x="1735138" y="1233488"/>
                </a:cubicBezTo>
                <a:lnTo>
                  <a:pt x="480378" y="2488247"/>
                </a:lnTo>
                <a:cubicBezTo>
                  <a:pt x="430847" y="2537778"/>
                  <a:pt x="430847" y="2619058"/>
                  <a:pt x="480378" y="2668588"/>
                </a:cubicBezTo>
                <a:cubicBezTo>
                  <a:pt x="529908" y="2718118"/>
                  <a:pt x="611188" y="2718118"/>
                  <a:pt x="660717" y="2668588"/>
                </a:cubicBezTo>
                <a:lnTo>
                  <a:pt x="862648" y="2466658"/>
                </a:lnTo>
                <a:cubicBezTo>
                  <a:pt x="912178" y="2417128"/>
                  <a:pt x="993457" y="2417128"/>
                  <a:pt x="1042988" y="2466658"/>
                </a:cubicBezTo>
                <a:cubicBezTo>
                  <a:pt x="1092518" y="2516188"/>
                  <a:pt x="1092518" y="2597468"/>
                  <a:pt x="1042988" y="2646997"/>
                </a:cubicBezTo>
                <a:lnTo>
                  <a:pt x="553403" y="3137218"/>
                </a:lnTo>
                <a:cubicBezTo>
                  <a:pt x="503872" y="3186747"/>
                  <a:pt x="503872" y="3268028"/>
                  <a:pt x="553403" y="3317558"/>
                </a:cubicBezTo>
                <a:cubicBezTo>
                  <a:pt x="602933" y="3367088"/>
                  <a:pt x="684213" y="3367088"/>
                  <a:pt x="733742" y="3317558"/>
                </a:cubicBezTo>
                <a:lnTo>
                  <a:pt x="847408" y="3203893"/>
                </a:lnTo>
                <a:cubicBezTo>
                  <a:pt x="896938" y="3154363"/>
                  <a:pt x="978217" y="3154363"/>
                  <a:pt x="1027748" y="3203893"/>
                </a:cubicBezTo>
                <a:cubicBezTo>
                  <a:pt x="1077278" y="3253422"/>
                  <a:pt x="1158557" y="3253422"/>
                  <a:pt x="1208088" y="3203893"/>
                </a:cubicBezTo>
                <a:lnTo>
                  <a:pt x="1427163" y="2984818"/>
                </a:lnTo>
                <a:cubicBezTo>
                  <a:pt x="1476693" y="2935288"/>
                  <a:pt x="1557973" y="2935288"/>
                  <a:pt x="1607503" y="2984818"/>
                </a:cubicBezTo>
                <a:cubicBezTo>
                  <a:pt x="1657032" y="3034347"/>
                  <a:pt x="1657032" y="3115628"/>
                  <a:pt x="1607503" y="3165158"/>
                </a:cubicBezTo>
                <a:lnTo>
                  <a:pt x="1025207" y="3747453"/>
                </a:lnTo>
                <a:cubicBezTo>
                  <a:pt x="975678" y="3796983"/>
                  <a:pt x="975678" y="3878263"/>
                  <a:pt x="1025207" y="3927793"/>
                </a:cubicBezTo>
                <a:cubicBezTo>
                  <a:pt x="1074738" y="3977322"/>
                  <a:pt x="1156018" y="3977322"/>
                  <a:pt x="1205548" y="3927793"/>
                </a:cubicBezTo>
                <a:lnTo>
                  <a:pt x="1538288" y="3595053"/>
                </a:lnTo>
                <a:cubicBezTo>
                  <a:pt x="1587818" y="3545522"/>
                  <a:pt x="1669098" y="3545522"/>
                  <a:pt x="1718628" y="3595053"/>
                </a:cubicBezTo>
                <a:cubicBezTo>
                  <a:pt x="1768157" y="3644583"/>
                  <a:pt x="1849438" y="3644583"/>
                  <a:pt x="1898968" y="3595053"/>
                </a:cubicBezTo>
                <a:lnTo>
                  <a:pt x="2071053" y="3422968"/>
                </a:lnTo>
                <a:cubicBezTo>
                  <a:pt x="2120583" y="3373438"/>
                  <a:pt x="2201863" y="3373438"/>
                  <a:pt x="2251393" y="3422968"/>
                </a:cubicBezTo>
                <a:cubicBezTo>
                  <a:pt x="2300923" y="3472497"/>
                  <a:pt x="2300923" y="3553778"/>
                  <a:pt x="2251393" y="3603308"/>
                </a:cubicBezTo>
                <a:lnTo>
                  <a:pt x="1929448" y="3925253"/>
                </a:lnTo>
                <a:cubicBezTo>
                  <a:pt x="1879918" y="3974783"/>
                  <a:pt x="1879918" y="4056063"/>
                  <a:pt x="1929448" y="4105593"/>
                </a:cubicBezTo>
                <a:cubicBezTo>
                  <a:pt x="1978978" y="4155122"/>
                  <a:pt x="2060257" y="4155122"/>
                  <a:pt x="2109788" y="4105593"/>
                </a:cubicBezTo>
                <a:lnTo>
                  <a:pt x="2505393" y="3709988"/>
                </a:lnTo>
                <a:cubicBezTo>
                  <a:pt x="2554923" y="3660458"/>
                  <a:pt x="2636203" y="3660458"/>
                  <a:pt x="2685733" y="3709988"/>
                </a:cubicBezTo>
                <a:cubicBezTo>
                  <a:pt x="2735262" y="3759518"/>
                  <a:pt x="2816543" y="3759518"/>
                  <a:pt x="2866073" y="3709988"/>
                </a:cubicBezTo>
                <a:lnTo>
                  <a:pt x="4125278" y="2450783"/>
                </a:lnTo>
                <a:cubicBezTo>
                  <a:pt x="4174808" y="2401253"/>
                  <a:pt x="4174808" y="2319972"/>
                  <a:pt x="4125278" y="2270443"/>
                </a:cubicBezTo>
                <a:cubicBezTo>
                  <a:pt x="4076383" y="2221547"/>
                  <a:pt x="3995103" y="2221547"/>
                  <a:pt x="3945573" y="2271078"/>
                </a:cubicBezTo>
                <a:close/>
                <a:moveTo>
                  <a:pt x="4364038" y="1310958"/>
                </a:moveTo>
                <a:cubicBezTo>
                  <a:pt x="4314508" y="1261427"/>
                  <a:pt x="4233228" y="1261427"/>
                  <a:pt x="4183698" y="1310958"/>
                </a:cubicBezTo>
                <a:lnTo>
                  <a:pt x="4084637" y="1410017"/>
                </a:lnTo>
                <a:cubicBezTo>
                  <a:pt x="4035108" y="1459548"/>
                  <a:pt x="4035108" y="1540827"/>
                  <a:pt x="4084637" y="1590358"/>
                </a:cubicBezTo>
                <a:cubicBezTo>
                  <a:pt x="4134168" y="1639888"/>
                  <a:pt x="4215448" y="1639888"/>
                  <a:pt x="4264978" y="1590358"/>
                </a:cubicBezTo>
                <a:lnTo>
                  <a:pt x="4364038" y="1491298"/>
                </a:lnTo>
                <a:cubicBezTo>
                  <a:pt x="4414203" y="1441767"/>
                  <a:pt x="4414203" y="1360488"/>
                  <a:pt x="4364038" y="1310958"/>
                </a:cubicBezTo>
                <a:close/>
                <a:moveTo>
                  <a:pt x="3773487" y="2885758"/>
                </a:moveTo>
                <a:lnTo>
                  <a:pt x="2807018" y="3852228"/>
                </a:lnTo>
                <a:cubicBezTo>
                  <a:pt x="2757487" y="3901758"/>
                  <a:pt x="2757487" y="3983038"/>
                  <a:pt x="2807018" y="4032568"/>
                </a:cubicBezTo>
                <a:cubicBezTo>
                  <a:pt x="2856548" y="4082097"/>
                  <a:pt x="2937828" y="4082097"/>
                  <a:pt x="2987358" y="4032568"/>
                </a:cubicBezTo>
                <a:lnTo>
                  <a:pt x="3953828" y="3066097"/>
                </a:lnTo>
                <a:cubicBezTo>
                  <a:pt x="4003358" y="3016568"/>
                  <a:pt x="4003358" y="2935288"/>
                  <a:pt x="3953828" y="2885758"/>
                </a:cubicBezTo>
                <a:cubicBezTo>
                  <a:pt x="3904298" y="2836228"/>
                  <a:pt x="3823018" y="2836228"/>
                  <a:pt x="3773487" y="2885758"/>
                </a:cubicBezTo>
                <a:close/>
                <a:moveTo>
                  <a:pt x="2572703" y="4086543"/>
                </a:moveTo>
                <a:cubicBezTo>
                  <a:pt x="2523173" y="4136072"/>
                  <a:pt x="2523173" y="4217353"/>
                  <a:pt x="2572703" y="4266883"/>
                </a:cubicBezTo>
                <a:cubicBezTo>
                  <a:pt x="2622233" y="4316413"/>
                  <a:pt x="2703512" y="4316413"/>
                  <a:pt x="2753043" y="4266883"/>
                </a:cubicBezTo>
                <a:cubicBezTo>
                  <a:pt x="2802573" y="4217353"/>
                  <a:pt x="2802573" y="4136072"/>
                  <a:pt x="2753043" y="4086543"/>
                </a:cubicBezTo>
                <a:cubicBezTo>
                  <a:pt x="2703512" y="4037013"/>
                  <a:pt x="2622233" y="4037013"/>
                  <a:pt x="2572703" y="4086543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3000">
                <a:schemeClr val="accent1"/>
              </a:gs>
              <a:gs pos="31000">
                <a:schemeClr val="accent2"/>
              </a:gs>
              <a:gs pos="50000">
                <a:schemeClr val="accent3"/>
              </a:gs>
              <a:gs pos="68000">
                <a:schemeClr val="accent4"/>
              </a:gs>
              <a:gs pos="88000">
                <a:schemeClr val="accent5"/>
              </a:gs>
              <a:gs pos="100000">
                <a:schemeClr val="accent5"/>
              </a:gs>
            </a:gsLst>
            <a:lin ang="8100019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685800" y="1991813"/>
            <a:ext cx="77724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 + image">
  <p:cSld name="TITLE_AND_BODY_1">
    <p:bg>
      <p:bgPr>
        <a:solidFill>
          <a:schemeClr val="lt1"/>
        </a:solid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/>
          <p:nvPr/>
        </p:nvSpPr>
        <p:spPr>
          <a:xfrm>
            <a:off x="8608500" y="4608000"/>
            <a:ext cx="383100" cy="3831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sldNum" idx="12"/>
          </p:nvPr>
        </p:nvSpPr>
        <p:spPr>
          <a:xfrm>
            <a:off x="8608500" y="4608050"/>
            <a:ext cx="383100" cy="383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855300" y="751275"/>
            <a:ext cx="3732000" cy="909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body" idx="1"/>
          </p:nvPr>
        </p:nvSpPr>
        <p:spPr>
          <a:xfrm>
            <a:off x="855300" y="1782825"/>
            <a:ext cx="3732000" cy="2609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 sz="2000"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2" name="Google Shape;32;p6"/>
          <p:cNvSpPr/>
          <p:nvPr/>
        </p:nvSpPr>
        <p:spPr>
          <a:xfrm>
            <a:off x="4088059" y="-5"/>
            <a:ext cx="5055932" cy="4812610"/>
          </a:xfrm>
          <a:custGeom>
            <a:avLst/>
            <a:gdLst/>
            <a:ahLst/>
            <a:cxnLst/>
            <a:rect l="l" t="t" r="r" b="b"/>
            <a:pathLst>
              <a:path w="3611380" h="3431451" extrusionOk="0">
                <a:moveTo>
                  <a:pt x="927187" y="875737"/>
                </a:moveTo>
                <a:lnTo>
                  <a:pt x="1721821" y="81562"/>
                </a:lnTo>
                <a:cubicBezTo>
                  <a:pt x="1743746" y="59605"/>
                  <a:pt x="1757534" y="30838"/>
                  <a:pt x="1760917" y="0"/>
                </a:cubicBezTo>
                <a:lnTo>
                  <a:pt x="1415173" y="0"/>
                </a:lnTo>
                <a:lnTo>
                  <a:pt x="733169" y="681756"/>
                </a:lnTo>
                <a:cubicBezTo>
                  <a:pt x="680100" y="735831"/>
                  <a:pt x="680930" y="822671"/>
                  <a:pt x="735025" y="875720"/>
                </a:cubicBezTo>
                <a:cubicBezTo>
                  <a:pt x="788382" y="928046"/>
                  <a:pt x="873819" y="928056"/>
                  <a:pt x="927187" y="875737"/>
                </a:cubicBezTo>
                <a:close/>
                <a:moveTo>
                  <a:pt x="40184" y="2238094"/>
                </a:moveTo>
                <a:cubicBezTo>
                  <a:pt x="-13398" y="2291660"/>
                  <a:pt x="-13394" y="2378506"/>
                  <a:pt x="40192" y="2432069"/>
                </a:cubicBezTo>
                <a:cubicBezTo>
                  <a:pt x="93778" y="2485631"/>
                  <a:pt x="180654" y="2485628"/>
                  <a:pt x="234236" y="2432058"/>
                </a:cubicBezTo>
                <a:cubicBezTo>
                  <a:pt x="287814" y="2378496"/>
                  <a:pt x="287814" y="2291656"/>
                  <a:pt x="234236" y="2238094"/>
                </a:cubicBezTo>
                <a:cubicBezTo>
                  <a:pt x="180559" y="2184749"/>
                  <a:pt x="93861" y="2184749"/>
                  <a:pt x="40184" y="2238094"/>
                </a:cubicBezTo>
                <a:close/>
                <a:moveTo>
                  <a:pt x="3307248" y="2745375"/>
                </a:moveTo>
                <a:cubicBezTo>
                  <a:pt x="3360919" y="2798741"/>
                  <a:pt x="3447620" y="2798741"/>
                  <a:pt x="3501300" y="2745375"/>
                </a:cubicBezTo>
                <a:lnTo>
                  <a:pt x="3611381" y="2635368"/>
                </a:lnTo>
                <a:lnTo>
                  <a:pt x="3611381" y="2247439"/>
                </a:lnTo>
                <a:lnTo>
                  <a:pt x="3307248" y="2551428"/>
                </a:lnTo>
                <a:cubicBezTo>
                  <a:pt x="3253867" y="2605044"/>
                  <a:pt x="3253809" y="2691684"/>
                  <a:pt x="3307112" y="2745375"/>
                </a:cubicBezTo>
                <a:close/>
                <a:moveTo>
                  <a:pt x="1516414" y="3090144"/>
                </a:moveTo>
                <a:lnTo>
                  <a:pt x="1410141" y="3196379"/>
                </a:lnTo>
                <a:cubicBezTo>
                  <a:pt x="1356046" y="3249428"/>
                  <a:pt x="1355216" y="3336268"/>
                  <a:pt x="1408285" y="3390343"/>
                </a:cubicBezTo>
                <a:cubicBezTo>
                  <a:pt x="1461353" y="3444429"/>
                  <a:pt x="1548225" y="3445245"/>
                  <a:pt x="1602320" y="3392199"/>
                </a:cubicBezTo>
                <a:cubicBezTo>
                  <a:pt x="1602949" y="3391580"/>
                  <a:pt x="1603575" y="3390955"/>
                  <a:pt x="1604193" y="3390326"/>
                </a:cubicBezTo>
                <a:lnTo>
                  <a:pt x="1710194" y="3284126"/>
                </a:lnTo>
                <a:cubicBezTo>
                  <a:pt x="1765724" y="3232582"/>
                  <a:pt x="1768940" y="3145797"/>
                  <a:pt x="1717378" y="3090284"/>
                </a:cubicBezTo>
                <a:cubicBezTo>
                  <a:pt x="1665812" y="3034774"/>
                  <a:pt x="1578995" y="3031559"/>
                  <a:pt x="1523465" y="3083106"/>
                </a:cubicBezTo>
                <a:cubicBezTo>
                  <a:pt x="1521031" y="3085366"/>
                  <a:pt x="1518678" y="3087714"/>
                  <a:pt x="1516414" y="3090144"/>
                </a:cubicBezTo>
                <a:close/>
                <a:moveTo>
                  <a:pt x="3403594" y="427758"/>
                </a:moveTo>
                <a:cubicBezTo>
                  <a:pt x="3350019" y="481351"/>
                  <a:pt x="3263121" y="481382"/>
                  <a:pt x="3209508" y="427826"/>
                </a:cubicBezTo>
                <a:cubicBezTo>
                  <a:pt x="3155893" y="374271"/>
                  <a:pt x="3155865" y="287406"/>
                  <a:pt x="3209440" y="233811"/>
                </a:cubicBezTo>
                <a:lnTo>
                  <a:pt x="3443302" y="0"/>
                </a:lnTo>
                <a:lnTo>
                  <a:pt x="1891022" y="0"/>
                </a:lnTo>
                <a:lnTo>
                  <a:pt x="782736" y="1107883"/>
                </a:lnTo>
                <a:cubicBezTo>
                  <a:pt x="729371" y="1161541"/>
                  <a:pt x="729371" y="1248207"/>
                  <a:pt x="782736" y="1301865"/>
                </a:cubicBezTo>
                <a:cubicBezTo>
                  <a:pt x="836114" y="1355502"/>
                  <a:pt x="836114" y="1442175"/>
                  <a:pt x="782736" y="1495812"/>
                </a:cubicBezTo>
                <a:lnTo>
                  <a:pt x="296586" y="1981785"/>
                </a:lnTo>
                <a:cubicBezTo>
                  <a:pt x="243526" y="2035868"/>
                  <a:pt x="244372" y="2122711"/>
                  <a:pt x="298476" y="2175750"/>
                </a:cubicBezTo>
                <a:cubicBezTo>
                  <a:pt x="351840" y="2228068"/>
                  <a:pt x="437280" y="2228058"/>
                  <a:pt x="490638" y="2175733"/>
                </a:cubicBezTo>
                <a:lnTo>
                  <a:pt x="883841" y="1782672"/>
                </a:lnTo>
                <a:cubicBezTo>
                  <a:pt x="938297" y="1729993"/>
                  <a:pt x="1025161" y="1731414"/>
                  <a:pt x="1077859" y="1785850"/>
                </a:cubicBezTo>
                <a:cubicBezTo>
                  <a:pt x="1129340" y="1839028"/>
                  <a:pt x="1129340" y="1923441"/>
                  <a:pt x="1077859" y="1976620"/>
                </a:cubicBezTo>
                <a:lnTo>
                  <a:pt x="779370" y="2275035"/>
                </a:lnTo>
                <a:cubicBezTo>
                  <a:pt x="726301" y="2329110"/>
                  <a:pt x="727131" y="2415950"/>
                  <a:pt x="781226" y="2468999"/>
                </a:cubicBezTo>
                <a:cubicBezTo>
                  <a:pt x="834584" y="2521324"/>
                  <a:pt x="920020" y="2521335"/>
                  <a:pt x="973388" y="2469016"/>
                </a:cubicBezTo>
                <a:lnTo>
                  <a:pt x="1028836" y="2413588"/>
                </a:lnTo>
                <a:cubicBezTo>
                  <a:pt x="1082411" y="2360032"/>
                  <a:pt x="1169279" y="2360032"/>
                  <a:pt x="1222854" y="2413588"/>
                </a:cubicBezTo>
                <a:cubicBezTo>
                  <a:pt x="1276430" y="2467144"/>
                  <a:pt x="1276430" y="2553980"/>
                  <a:pt x="1222854" y="2607536"/>
                </a:cubicBezTo>
                <a:lnTo>
                  <a:pt x="686559" y="3143533"/>
                </a:lnTo>
                <a:cubicBezTo>
                  <a:pt x="632947" y="3197120"/>
                  <a:pt x="632937" y="3284007"/>
                  <a:pt x="686543" y="3337600"/>
                </a:cubicBezTo>
                <a:cubicBezTo>
                  <a:pt x="740148" y="3391193"/>
                  <a:pt x="827064" y="3391203"/>
                  <a:pt x="880680" y="3337617"/>
                </a:cubicBezTo>
                <a:lnTo>
                  <a:pt x="1802665" y="2415899"/>
                </a:lnTo>
                <a:cubicBezTo>
                  <a:pt x="1856281" y="2362343"/>
                  <a:pt x="1943176" y="2362374"/>
                  <a:pt x="1996751" y="2415967"/>
                </a:cubicBezTo>
                <a:cubicBezTo>
                  <a:pt x="2050326" y="2469563"/>
                  <a:pt x="2050299" y="2556427"/>
                  <a:pt x="1996683" y="2609982"/>
                </a:cubicBezTo>
                <a:lnTo>
                  <a:pt x="1809702" y="2796895"/>
                </a:lnTo>
                <a:cubicBezTo>
                  <a:pt x="1756127" y="2850451"/>
                  <a:pt x="1756127" y="2937287"/>
                  <a:pt x="1809702" y="2990843"/>
                </a:cubicBezTo>
                <a:cubicBezTo>
                  <a:pt x="1863277" y="3044398"/>
                  <a:pt x="1950145" y="3044398"/>
                  <a:pt x="2003720" y="2990843"/>
                </a:cubicBezTo>
                <a:lnTo>
                  <a:pt x="2597503" y="2397377"/>
                </a:lnTo>
                <a:cubicBezTo>
                  <a:pt x="2652771" y="2345579"/>
                  <a:pt x="2739581" y="2348376"/>
                  <a:pt x="2791399" y="2403627"/>
                </a:cubicBezTo>
                <a:cubicBezTo>
                  <a:pt x="2840915" y="2456422"/>
                  <a:pt x="2840864" y="2538592"/>
                  <a:pt x="2791283" y="2591325"/>
                </a:cubicBezTo>
                <a:lnTo>
                  <a:pt x="2442513" y="2940070"/>
                </a:lnTo>
                <a:cubicBezTo>
                  <a:pt x="2388938" y="2993626"/>
                  <a:pt x="2388938" y="3080462"/>
                  <a:pt x="2442513" y="3134018"/>
                </a:cubicBezTo>
                <a:cubicBezTo>
                  <a:pt x="2496088" y="3187573"/>
                  <a:pt x="2582956" y="3187573"/>
                  <a:pt x="2636531" y="3134018"/>
                </a:cubicBezTo>
                <a:lnTo>
                  <a:pt x="3611245" y="2159692"/>
                </a:lnTo>
                <a:lnTo>
                  <a:pt x="3611245" y="220047"/>
                </a:lnTo>
                <a:close/>
              </a:path>
            </a:pathLst>
          </a:custGeom>
          <a:solidFill>
            <a:srgbClr val="E7EDE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>
            <a:off x="8608500" y="4608000"/>
            <a:ext cx="383100" cy="3831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sldNum" idx="12"/>
          </p:nvPr>
        </p:nvSpPr>
        <p:spPr>
          <a:xfrm>
            <a:off x="8608500" y="4608050"/>
            <a:ext cx="383100" cy="383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sp>
        <p:nvSpPr>
          <p:cNvPr id="51" name="Google Shape;51;p9"/>
          <p:cNvSpPr/>
          <p:nvPr/>
        </p:nvSpPr>
        <p:spPr>
          <a:xfrm rot="10800000">
            <a:off x="6034180" y="-109136"/>
            <a:ext cx="4027520" cy="3938187"/>
          </a:xfrm>
          <a:custGeom>
            <a:avLst/>
            <a:gdLst/>
            <a:ahLst/>
            <a:cxnLst/>
            <a:rect l="l" t="t" r="r" b="b"/>
            <a:pathLst>
              <a:path w="4401661" h="4304029" extrusionOk="0">
                <a:moveTo>
                  <a:pt x="699453" y="1744663"/>
                </a:moveTo>
                <a:lnTo>
                  <a:pt x="1165543" y="1278573"/>
                </a:lnTo>
                <a:cubicBezTo>
                  <a:pt x="1215073" y="1229042"/>
                  <a:pt x="1215073" y="1147763"/>
                  <a:pt x="1165543" y="1098233"/>
                </a:cubicBezTo>
                <a:cubicBezTo>
                  <a:pt x="1116013" y="1048702"/>
                  <a:pt x="1034732" y="1048702"/>
                  <a:pt x="985203" y="1098233"/>
                </a:cubicBezTo>
                <a:lnTo>
                  <a:pt x="519113" y="1564323"/>
                </a:lnTo>
                <a:cubicBezTo>
                  <a:pt x="469583" y="1613852"/>
                  <a:pt x="469583" y="1695133"/>
                  <a:pt x="519113" y="1744663"/>
                </a:cubicBezTo>
                <a:cubicBezTo>
                  <a:pt x="568642" y="1794192"/>
                  <a:pt x="649288" y="1794192"/>
                  <a:pt x="699453" y="1744663"/>
                </a:cubicBezTo>
                <a:close/>
                <a:moveTo>
                  <a:pt x="271463" y="3418522"/>
                </a:moveTo>
                <a:lnTo>
                  <a:pt x="37147" y="3652838"/>
                </a:lnTo>
                <a:cubicBezTo>
                  <a:pt x="-12382" y="3702368"/>
                  <a:pt x="-12382" y="3783647"/>
                  <a:pt x="37147" y="3833178"/>
                </a:cubicBezTo>
                <a:cubicBezTo>
                  <a:pt x="86678" y="3882708"/>
                  <a:pt x="167958" y="3882708"/>
                  <a:pt x="217488" y="3833178"/>
                </a:cubicBezTo>
                <a:lnTo>
                  <a:pt x="451803" y="3598863"/>
                </a:lnTo>
                <a:cubicBezTo>
                  <a:pt x="501333" y="3549333"/>
                  <a:pt x="501333" y="3468053"/>
                  <a:pt x="451803" y="3418522"/>
                </a:cubicBezTo>
                <a:cubicBezTo>
                  <a:pt x="402272" y="3368993"/>
                  <a:pt x="321628" y="3368993"/>
                  <a:pt x="271463" y="3418522"/>
                </a:cubicBezTo>
                <a:close/>
                <a:moveTo>
                  <a:pt x="1105218" y="1601152"/>
                </a:moveTo>
                <a:cubicBezTo>
                  <a:pt x="1154748" y="1650683"/>
                  <a:pt x="1236028" y="1650683"/>
                  <a:pt x="1285557" y="1601152"/>
                </a:cubicBezTo>
                <a:lnTo>
                  <a:pt x="2024698" y="862013"/>
                </a:lnTo>
                <a:cubicBezTo>
                  <a:pt x="2074228" y="812483"/>
                  <a:pt x="2074228" y="731202"/>
                  <a:pt x="2024698" y="681673"/>
                </a:cubicBezTo>
                <a:cubicBezTo>
                  <a:pt x="1975168" y="632142"/>
                  <a:pt x="1893888" y="632142"/>
                  <a:pt x="1844357" y="681673"/>
                </a:cubicBezTo>
                <a:lnTo>
                  <a:pt x="1105218" y="1420177"/>
                </a:lnTo>
                <a:cubicBezTo>
                  <a:pt x="1055688" y="1470342"/>
                  <a:pt x="1055688" y="1550988"/>
                  <a:pt x="1105218" y="1601152"/>
                </a:cubicBezTo>
                <a:close/>
                <a:moveTo>
                  <a:pt x="3472498" y="217487"/>
                </a:moveTo>
                <a:cubicBezTo>
                  <a:pt x="3522028" y="167957"/>
                  <a:pt x="3522028" y="86677"/>
                  <a:pt x="3472498" y="37148"/>
                </a:cubicBezTo>
                <a:cubicBezTo>
                  <a:pt x="3422968" y="-12383"/>
                  <a:pt x="3341687" y="-12383"/>
                  <a:pt x="3292158" y="37148"/>
                </a:cubicBezTo>
                <a:cubicBezTo>
                  <a:pt x="3242628" y="86677"/>
                  <a:pt x="3242628" y="167957"/>
                  <a:pt x="3292158" y="217487"/>
                </a:cubicBezTo>
                <a:cubicBezTo>
                  <a:pt x="3341687" y="267018"/>
                  <a:pt x="3422968" y="267018"/>
                  <a:pt x="3472498" y="217487"/>
                </a:cubicBezTo>
                <a:close/>
                <a:moveTo>
                  <a:pt x="441642" y="2002473"/>
                </a:moveTo>
                <a:cubicBezTo>
                  <a:pt x="491172" y="1952942"/>
                  <a:pt x="491172" y="1871663"/>
                  <a:pt x="441642" y="1822133"/>
                </a:cubicBezTo>
                <a:cubicBezTo>
                  <a:pt x="392113" y="1772602"/>
                  <a:pt x="310833" y="1772602"/>
                  <a:pt x="261303" y="1822133"/>
                </a:cubicBezTo>
                <a:cubicBezTo>
                  <a:pt x="211772" y="1871663"/>
                  <a:pt x="211772" y="1952942"/>
                  <a:pt x="261303" y="2002473"/>
                </a:cubicBezTo>
                <a:cubicBezTo>
                  <a:pt x="310833" y="2052003"/>
                  <a:pt x="392113" y="2052003"/>
                  <a:pt x="441642" y="2002473"/>
                </a:cubicBezTo>
                <a:close/>
                <a:moveTo>
                  <a:pt x="3945573" y="2271078"/>
                </a:moveTo>
                <a:lnTo>
                  <a:pt x="3842703" y="2373947"/>
                </a:lnTo>
                <a:cubicBezTo>
                  <a:pt x="3793173" y="2423478"/>
                  <a:pt x="3711893" y="2423478"/>
                  <a:pt x="3662362" y="2373947"/>
                </a:cubicBezTo>
                <a:cubicBezTo>
                  <a:pt x="3612833" y="2324418"/>
                  <a:pt x="3612833" y="2243138"/>
                  <a:pt x="3662362" y="2193608"/>
                </a:cubicBezTo>
                <a:lnTo>
                  <a:pt x="3993198" y="1862773"/>
                </a:lnTo>
                <a:cubicBezTo>
                  <a:pt x="4042728" y="1813242"/>
                  <a:pt x="4042728" y="1731963"/>
                  <a:pt x="3993198" y="1682433"/>
                </a:cubicBezTo>
                <a:cubicBezTo>
                  <a:pt x="3943668" y="1632902"/>
                  <a:pt x="3862387" y="1632902"/>
                  <a:pt x="3812858" y="1682433"/>
                </a:cubicBezTo>
                <a:lnTo>
                  <a:pt x="3638868" y="1856423"/>
                </a:lnTo>
                <a:cubicBezTo>
                  <a:pt x="3589337" y="1905952"/>
                  <a:pt x="3508058" y="1905952"/>
                  <a:pt x="3458528" y="1856423"/>
                </a:cubicBezTo>
                <a:cubicBezTo>
                  <a:pt x="3408998" y="1806892"/>
                  <a:pt x="3408998" y="1725613"/>
                  <a:pt x="3458528" y="1676083"/>
                </a:cubicBezTo>
                <a:lnTo>
                  <a:pt x="4000183" y="1134427"/>
                </a:lnTo>
                <a:cubicBezTo>
                  <a:pt x="4049712" y="1084898"/>
                  <a:pt x="4049712" y="1003617"/>
                  <a:pt x="4000183" y="954088"/>
                </a:cubicBezTo>
                <a:cubicBezTo>
                  <a:pt x="3950653" y="904558"/>
                  <a:pt x="3869373" y="904558"/>
                  <a:pt x="3819843" y="954088"/>
                </a:cubicBezTo>
                <a:lnTo>
                  <a:pt x="3636962" y="1136967"/>
                </a:lnTo>
                <a:cubicBezTo>
                  <a:pt x="3587433" y="1186498"/>
                  <a:pt x="3506153" y="1186498"/>
                  <a:pt x="3456623" y="1136967"/>
                </a:cubicBezTo>
                <a:cubicBezTo>
                  <a:pt x="3407093" y="1087438"/>
                  <a:pt x="3407093" y="1006158"/>
                  <a:pt x="3456623" y="956627"/>
                </a:cubicBezTo>
                <a:lnTo>
                  <a:pt x="3508058" y="905192"/>
                </a:lnTo>
                <a:cubicBezTo>
                  <a:pt x="3557587" y="855663"/>
                  <a:pt x="3557587" y="774383"/>
                  <a:pt x="3508058" y="724852"/>
                </a:cubicBezTo>
                <a:cubicBezTo>
                  <a:pt x="3458528" y="675323"/>
                  <a:pt x="3377248" y="675323"/>
                  <a:pt x="3327718" y="724852"/>
                </a:cubicBezTo>
                <a:lnTo>
                  <a:pt x="2574608" y="1476058"/>
                </a:lnTo>
                <a:cubicBezTo>
                  <a:pt x="2525078" y="1525588"/>
                  <a:pt x="2443798" y="1525588"/>
                  <a:pt x="2394268" y="1476058"/>
                </a:cubicBezTo>
                <a:cubicBezTo>
                  <a:pt x="2344738" y="1426527"/>
                  <a:pt x="2344738" y="1345248"/>
                  <a:pt x="2394268" y="1295717"/>
                </a:cubicBezTo>
                <a:lnTo>
                  <a:pt x="3234373" y="455612"/>
                </a:lnTo>
                <a:cubicBezTo>
                  <a:pt x="3283903" y="406083"/>
                  <a:pt x="3283903" y="324802"/>
                  <a:pt x="3234373" y="275273"/>
                </a:cubicBezTo>
                <a:cubicBezTo>
                  <a:pt x="3184843" y="225743"/>
                  <a:pt x="3103562" y="225743"/>
                  <a:pt x="3054033" y="275273"/>
                </a:cubicBezTo>
                <a:lnTo>
                  <a:pt x="2095818" y="1233488"/>
                </a:lnTo>
                <a:cubicBezTo>
                  <a:pt x="2046288" y="1283017"/>
                  <a:pt x="1965007" y="1283017"/>
                  <a:pt x="1915478" y="1233488"/>
                </a:cubicBezTo>
                <a:cubicBezTo>
                  <a:pt x="1865948" y="1183958"/>
                  <a:pt x="1784668" y="1183958"/>
                  <a:pt x="1735138" y="1233488"/>
                </a:cubicBezTo>
                <a:lnTo>
                  <a:pt x="480378" y="2488247"/>
                </a:lnTo>
                <a:cubicBezTo>
                  <a:pt x="430847" y="2537778"/>
                  <a:pt x="430847" y="2619058"/>
                  <a:pt x="480378" y="2668588"/>
                </a:cubicBezTo>
                <a:cubicBezTo>
                  <a:pt x="529908" y="2718118"/>
                  <a:pt x="611188" y="2718118"/>
                  <a:pt x="660717" y="2668588"/>
                </a:cubicBezTo>
                <a:lnTo>
                  <a:pt x="862648" y="2466658"/>
                </a:lnTo>
                <a:cubicBezTo>
                  <a:pt x="912178" y="2417128"/>
                  <a:pt x="993457" y="2417128"/>
                  <a:pt x="1042988" y="2466658"/>
                </a:cubicBezTo>
                <a:cubicBezTo>
                  <a:pt x="1092518" y="2516188"/>
                  <a:pt x="1092518" y="2597468"/>
                  <a:pt x="1042988" y="2646997"/>
                </a:cubicBezTo>
                <a:lnTo>
                  <a:pt x="553403" y="3137218"/>
                </a:lnTo>
                <a:cubicBezTo>
                  <a:pt x="503872" y="3186747"/>
                  <a:pt x="503872" y="3268028"/>
                  <a:pt x="553403" y="3317558"/>
                </a:cubicBezTo>
                <a:cubicBezTo>
                  <a:pt x="602933" y="3367088"/>
                  <a:pt x="684213" y="3367088"/>
                  <a:pt x="733742" y="3317558"/>
                </a:cubicBezTo>
                <a:lnTo>
                  <a:pt x="847408" y="3203893"/>
                </a:lnTo>
                <a:cubicBezTo>
                  <a:pt x="896938" y="3154363"/>
                  <a:pt x="978217" y="3154363"/>
                  <a:pt x="1027748" y="3203893"/>
                </a:cubicBezTo>
                <a:cubicBezTo>
                  <a:pt x="1077278" y="3253422"/>
                  <a:pt x="1158557" y="3253422"/>
                  <a:pt x="1208088" y="3203893"/>
                </a:cubicBezTo>
                <a:lnTo>
                  <a:pt x="1427163" y="2984818"/>
                </a:lnTo>
                <a:cubicBezTo>
                  <a:pt x="1476693" y="2935288"/>
                  <a:pt x="1557973" y="2935288"/>
                  <a:pt x="1607503" y="2984818"/>
                </a:cubicBezTo>
                <a:cubicBezTo>
                  <a:pt x="1657032" y="3034347"/>
                  <a:pt x="1657032" y="3115628"/>
                  <a:pt x="1607503" y="3165158"/>
                </a:cubicBezTo>
                <a:lnTo>
                  <a:pt x="1025207" y="3747453"/>
                </a:lnTo>
                <a:cubicBezTo>
                  <a:pt x="975678" y="3796983"/>
                  <a:pt x="975678" y="3878263"/>
                  <a:pt x="1025207" y="3927793"/>
                </a:cubicBezTo>
                <a:cubicBezTo>
                  <a:pt x="1074738" y="3977322"/>
                  <a:pt x="1156018" y="3977322"/>
                  <a:pt x="1205548" y="3927793"/>
                </a:cubicBezTo>
                <a:lnTo>
                  <a:pt x="1538288" y="3595053"/>
                </a:lnTo>
                <a:cubicBezTo>
                  <a:pt x="1587818" y="3545522"/>
                  <a:pt x="1669098" y="3545522"/>
                  <a:pt x="1718628" y="3595053"/>
                </a:cubicBezTo>
                <a:cubicBezTo>
                  <a:pt x="1768157" y="3644583"/>
                  <a:pt x="1849438" y="3644583"/>
                  <a:pt x="1898968" y="3595053"/>
                </a:cubicBezTo>
                <a:lnTo>
                  <a:pt x="2071053" y="3422968"/>
                </a:lnTo>
                <a:cubicBezTo>
                  <a:pt x="2120583" y="3373438"/>
                  <a:pt x="2201863" y="3373438"/>
                  <a:pt x="2251393" y="3422968"/>
                </a:cubicBezTo>
                <a:cubicBezTo>
                  <a:pt x="2300923" y="3472497"/>
                  <a:pt x="2300923" y="3553778"/>
                  <a:pt x="2251393" y="3603308"/>
                </a:cubicBezTo>
                <a:lnTo>
                  <a:pt x="1929448" y="3925253"/>
                </a:lnTo>
                <a:cubicBezTo>
                  <a:pt x="1879918" y="3974783"/>
                  <a:pt x="1879918" y="4056063"/>
                  <a:pt x="1929448" y="4105593"/>
                </a:cubicBezTo>
                <a:cubicBezTo>
                  <a:pt x="1978978" y="4155122"/>
                  <a:pt x="2060257" y="4155122"/>
                  <a:pt x="2109788" y="4105593"/>
                </a:cubicBezTo>
                <a:lnTo>
                  <a:pt x="2505393" y="3709988"/>
                </a:lnTo>
                <a:cubicBezTo>
                  <a:pt x="2554923" y="3660458"/>
                  <a:pt x="2636203" y="3660458"/>
                  <a:pt x="2685733" y="3709988"/>
                </a:cubicBezTo>
                <a:cubicBezTo>
                  <a:pt x="2735262" y="3759518"/>
                  <a:pt x="2816543" y="3759518"/>
                  <a:pt x="2866073" y="3709988"/>
                </a:cubicBezTo>
                <a:lnTo>
                  <a:pt x="4125278" y="2450783"/>
                </a:lnTo>
                <a:cubicBezTo>
                  <a:pt x="4174808" y="2401253"/>
                  <a:pt x="4174808" y="2319972"/>
                  <a:pt x="4125278" y="2270443"/>
                </a:cubicBezTo>
                <a:cubicBezTo>
                  <a:pt x="4076383" y="2221547"/>
                  <a:pt x="3995103" y="2221547"/>
                  <a:pt x="3945573" y="2271078"/>
                </a:cubicBezTo>
                <a:close/>
                <a:moveTo>
                  <a:pt x="4364038" y="1310958"/>
                </a:moveTo>
                <a:cubicBezTo>
                  <a:pt x="4314508" y="1261427"/>
                  <a:pt x="4233228" y="1261427"/>
                  <a:pt x="4183698" y="1310958"/>
                </a:cubicBezTo>
                <a:lnTo>
                  <a:pt x="4084637" y="1410017"/>
                </a:lnTo>
                <a:cubicBezTo>
                  <a:pt x="4035108" y="1459548"/>
                  <a:pt x="4035108" y="1540827"/>
                  <a:pt x="4084637" y="1590358"/>
                </a:cubicBezTo>
                <a:cubicBezTo>
                  <a:pt x="4134168" y="1639888"/>
                  <a:pt x="4215448" y="1639888"/>
                  <a:pt x="4264978" y="1590358"/>
                </a:cubicBezTo>
                <a:lnTo>
                  <a:pt x="4364038" y="1491298"/>
                </a:lnTo>
                <a:cubicBezTo>
                  <a:pt x="4414203" y="1441767"/>
                  <a:pt x="4414203" y="1360488"/>
                  <a:pt x="4364038" y="1310958"/>
                </a:cubicBezTo>
                <a:close/>
                <a:moveTo>
                  <a:pt x="3773487" y="2885758"/>
                </a:moveTo>
                <a:lnTo>
                  <a:pt x="2807018" y="3852228"/>
                </a:lnTo>
                <a:cubicBezTo>
                  <a:pt x="2757487" y="3901758"/>
                  <a:pt x="2757487" y="3983038"/>
                  <a:pt x="2807018" y="4032568"/>
                </a:cubicBezTo>
                <a:cubicBezTo>
                  <a:pt x="2856548" y="4082097"/>
                  <a:pt x="2937828" y="4082097"/>
                  <a:pt x="2987358" y="4032568"/>
                </a:cubicBezTo>
                <a:lnTo>
                  <a:pt x="3953828" y="3066097"/>
                </a:lnTo>
                <a:cubicBezTo>
                  <a:pt x="4003358" y="3016568"/>
                  <a:pt x="4003358" y="2935288"/>
                  <a:pt x="3953828" y="2885758"/>
                </a:cubicBezTo>
                <a:cubicBezTo>
                  <a:pt x="3904298" y="2836228"/>
                  <a:pt x="3823018" y="2836228"/>
                  <a:pt x="3773487" y="2885758"/>
                </a:cubicBezTo>
                <a:close/>
                <a:moveTo>
                  <a:pt x="2572703" y="4086543"/>
                </a:moveTo>
                <a:cubicBezTo>
                  <a:pt x="2523173" y="4136072"/>
                  <a:pt x="2523173" y="4217353"/>
                  <a:pt x="2572703" y="4266883"/>
                </a:cubicBezTo>
                <a:cubicBezTo>
                  <a:pt x="2622233" y="4316413"/>
                  <a:pt x="2703512" y="4316413"/>
                  <a:pt x="2753043" y="4266883"/>
                </a:cubicBezTo>
                <a:cubicBezTo>
                  <a:pt x="2802573" y="4217353"/>
                  <a:pt x="2802573" y="4136072"/>
                  <a:pt x="2753043" y="4086543"/>
                </a:cubicBezTo>
                <a:cubicBezTo>
                  <a:pt x="2703512" y="4037013"/>
                  <a:pt x="2622233" y="4037013"/>
                  <a:pt x="2572703" y="4086543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" name="Google Shape;52;p9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74334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sldNum" idx="12"/>
          </p:nvPr>
        </p:nvSpPr>
        <p:spPr>
          <a:xfrm>
            <a:off x="8608500" y="4608050"/>
            <a:ext cx="383100" cy="3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buNone/>
              <a:defRPr sz="1200" b="1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 rtl="0">
              <a:buNone/>
              <a:defRPr sz="1200" b="1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 rtl="0">
              <a:buNone/>
              <a:defRPr sz="1200" b="1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 rtl="0">
              <a:buNone/>
              <a:defRPr sz="1200" b="1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 rtl="0">
              <a:buNone/>
              <a:defRPr sz="1200" b="1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 rtl="0">
              <a:buNone/>
              <a:defRPr sz="1200" b="1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 rtl="0">
              <a:buNone/>
              <a:defRPr sz="1200" b="1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 rtl="0">
              <a:buNone/>
              <a:defRPr sz="1200" b="1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 rtl="0">
              <a:buNone/>
              <a:defRPr sz="1200" b="1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74334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Roboto Slab"/>
              <a:buNone/>
              <a:defRPr sz="3200" b="1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Roboto Slab"/>
              <a:buNone/>
              <a:defRPr sz="3200" b="1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Roboto Slab"/>
              <a:buNone/>
              <a:defRPr sz="3200" b="1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Roboto Slab"/>
              <a:buNone/>
              <a:defRPr sz="3200" b="1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Roboto Slab"/>
              <a:buNone/>
              <a:defRPr sz="3200" b="1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Roboto Slab"/>
              <a:buNone/>
              <a:defRPr sz="3200" b="1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Roboto Slab"/>
              <a:buNone/>
              <a:defRPr sz="3200" b="1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Roboto Slab"/>
              <a:buNone/>
              <a:defRPr sz="3200" b="1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Roboto Slab"/>
              <a:buNone/>
              <a:defRPr sz="3200" b="1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855300" y="1353947"/>
            <a:ext cx="7433400" cy="30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Light"/>
              <a:buChar char="●"/>
              <a:defRPr sz="24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Light"/>
              <a:buChar char="○"/>
              <a:defRPr sz="24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lvl="2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 Light"/>
              <a:buChar char="■"/>
              <a:defRPr sz="24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lvl="3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 Light"/>
              <a:buChar char="●"/>
              <a:defRPr sz="24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lvl="4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 Light"/>
              <a:buChar char="○"/>
              <a:defRPr sz="24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lvl="5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 Light"/>
              <a:buChar char="■"/>
              <a:defRPr sz="24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lvl="6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 Light"/>
              <a:buChar char="●"/>
              <a:defRPr sz="24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lvl="7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 Light"/>
              <a:buChar char="○"/>
              <a:defRPr sz="24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lvl="8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 Light"/>
              <a:buChar char="■"/>
              <a:defRPr sz="24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5" r:id="rId3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C1FA64"/>
            </a:gs>
            <a:gs pos="23000">
              <a:srgbClr val="6DD84D"/>
            </a:gs>
            <a:gs pos="49000">
              <a:srgbClr val="17B342"/>
            </a:gs>
            <a:gs pos="77000">
              <a:srgbClr val="009E9A"/>
            </a:gs>
            <a:gs pos="100000">
              <a:srgbClr val="075E68"/>
            </a:gs>
          </a:gsLst>
          <a:lin ang="18900732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>
            <a:extLst>
              <a:ext uri="{FF2B5EF4-FFF2-40B4-BE49-F238E27FC236}">
                <a16:creationId xmlns:a16="http://schemas.microsoft.com/office/drawing/2014/main" id="{C76CD668-0409-A654-35D9-48B6C4B522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1991813"/>
            <a:ext cx="7772400" cy="1159800"/>
          </a:xfrm>
        </p:spPr>
        <p:txBody>
          <a:bodyPr/>
          <a:lstStyle/>
          <a:p>
            <a:r>
              <a:rPr lang="en-US" dirty="0" err="1">
                <a:solidFill>
                  <a:schemeClr val="tx1"/>
                </a:solidFill>
              </a:rPr>
              <a:t>FlowTracking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sz="3200" dirty="0">
                <a:solidFill>
                  <a:schemeClr val="tx1"/>
                </a:solidFill>
              </a:rPr>
              <a:t>Grupo 09</a:t>
            </a:r>
          </a:p>
        </p:txBody>
      </p:sp>
      <p:sp>
        <p:nvSpPr>
          <p:cNvPr id="18" name="Slide Number Placeholder 1" hidden="1">
            <a:extLst>
              <a:ext uri="{FF2B5EF4-FFF2-40B4-BE49-F238E27FC236}">
                <a16:creationId xmlns:a16="http://schemas.microsoft.com/office/drawing/2014/main" id="{2AF655E3-1118-F5EC-3D3F-5F913F907114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8608500" y="4608050"/>
            <a:ext cx="383100" cy="383100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600"/>
                </a:spcAft>
                <a:buNone/>
              </a:pPr>
              <a:t>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50740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74961DF4-07A3-4FA7-98A8-EBCB7485428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10</a:t>
            </a:fld>
            <a:endParaRPr lang="pt-BR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0B35C6A4-E7E2-466A-9DDD-A6641F867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99" y="192658"/>
            <a:ext cx="7433400" cy="396300"/>
          </a:xfrm>
        </p:spPr>
        <p:txBody>
          <a:bodyPr/>
          <a:lstStyle/>
          <a:p>
            <a:pPr algn="ctr"/>
            <a:r>
              <a:rPr lang="pt-BR" sz="2700" dirty="0" err="1">
                <a:solidFill>
                  <a:srgbClr val="01F29B"/>
                </a:solidFill>
              </a:rPr>
              <a:t>BackLogs</a:t>
            </a:r>
            <a:endParaRPr lang="pt-BR" sz="2700" dirty="0">
              <a:solidFill>
                <a:srgbClr val="01F29B"/>
              </a:solidFill>
            </a:endParaRPr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23641356-7A11-4BC8-931D-793CF5A9B5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6112" y="1695450"/>
            <a:ext cx="2771775" cy="1752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  <p:pic>
        <p:nvPicPr>
          <p:cNvPr id="9" name="Imagem 8" descr="Texto, Ícone&#10;&#10;Descrição gerada automaticamente">
            <a:extLst>
              <a:ext uri="{FF2B5EF4-FFF2-40B4-BE49-F238E27FC236}">
                <a16:creationId xmlns:a16="http://schemas.microsoft.com/office/drawing/2014/main" id="{AEB4BCB6-17D2-43D6-B07A-72851CFF4E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4504433"/>
            <a:ext cx="518250" cy="488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5828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1">
            <a:extLst>
              <a:ext uri="{FF2B5EF4-FFF2-40B4-BE49-F238E27FC236}">
                <a16:creationId xmlns:a16="http://schemas.microsoft.com/office/drawing/2014/main" id="{C1EE7AFB-A4DF-1E18-E691-E496A9755850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608500" y="4608050"/>
            <a:ext cx="383100" cy="383100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600"/>
                </a:spcAft>
                <a:buNone/>
              </a:pPr>
              <a:t>11</a:t>
            </a:fld>
            <a:endParaRPr lang="en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B1DD9F4C-5975-4390-9930-99BC7517CA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300" y="231328"/>
            <a:ext cx="7433400" cy="396300"/>
          </a:xfrm>
        </p:spPr>
        <p:txBody>
          <a:bodyPr wrap="square" anchor="b">
            <a:normAutofit/>
          </a:bodyPr>
          <a:lstStyle/>
          <a:p>
            <a:pPr algn="ctr"/>
            <a:r>
              <a:rPr lang="pt-BR" sz="2700" dirty="0">
                <a:solidFill>
                  <a:srgbClr val="01F29B"/>
                </a:solidFill>
              </a:rPr>
              <a:t>Site Institucional</a:t>
            </a:r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2FEAFAA3-23BF-4014-88CC-D2690A1DE8C1}"/>
              </a:ext>
            </a:extLst>
          </p:cNvPr>
          <p:cNvGrpSpPr/>
          <p:nvPr/>
        </p:nvGrpSpPr>
        <p:grpSpPr>
          <a:xfrm>
            <a:off x="1695817" y="1063869"/>
            <a:ext cx="5752366" cy="2990278"/>
            <a:chOff x="161925" y="1348943"/>
            <a:chExt cx="5934075" cy="2937307"/>
          </a:xfrm>
        </p:grpSpPr>
        <p:grpSp>
          <p:nvGrpSpPr>
            <p:cNvPr id="6" name="Google Shape;332;p36">
              <a:extLst>
                <a:ext uri="{FF2B5EF4-FFF2-40B4-BE49-F238E27FC236}">
                  <a16:creationId xmlns:a16="http://schemas.microsoft.com/office/drawing/2014/main" id="{9EDEE3E5-1424-42BC-A037-2D6A4F490FBF}"/>
                </a:ext>
              </a:extLst>
            </p:cNvPr>
            <p:cNvGrpSpPr/>
            <p:nvPr/>
          </p:nvGrpSpPr>
          <p:grpSpPr>
            <a:xfrm>
              <a:off x="161925" y="1348943"/>
              <a:ext cx="5934075" cy="2937307"/>
              <a:chOff x="1177450" y="241631"/>
              <a:chExt cx="6173152" cy="3616776"/>
            </a:xfrm>
            <a:solidFill>
              <a:schemeClr val="tx1"/>
            </a:solidFill>
          </p:grpSpPr>
          <p:sp>
            <p:nvSpPr>
              <p:cNvPr id="7" name="Google Shape;333;p36">
                <a:extLst>
                  <a:ext uri="{FF2B5EF4-FFF2-40B4-BE49-F238E27FC236}">
                    <a16:creationId xmlns:a16="http://schemas.microsoft.com/office/drawing/2014/main" id="{AA0A498C-E9D4-4B5C-867A-424021D1F90A}"/>
                  </a:ext>
                </a:extLst>
              </p:cNvPr>
              <p:cNvSpPr/>
              <p:nvPr/>
            </p:nvSpPr>
            <p:spPr>
              <a:xfrm>
                <a:off x="1682275" y="241631"/>
                <a:ext cx="5161606" cy="3454973"/>
              </a:xfrm>
              <a:custGeom>
                <a:avLst/>
                <a:gdLst/>
                <a:ahLst/>
                <a:cxnLst/>
                <a:rect l="l" t="t" r="r" b="b"/>
                <a:pathLst>
                  <a:path w="5161606" h="3454973" extrusionOk="0">
                    <a:moveTo>
                      <a:pt x="4992053" y="0"/>
                    </a:moveTo>
                    <a:lnTo>
                      <a:pt x="170498" y="0"/>
                    </a:lnTo>
                    <a:cubicBezTo>
                      <a:pt x="76200" y="0"/>
                      <a:pt x="0" y="76143"/>
                      <a:pt x="0" y="170369"/>
                    </a:cubicBezTo>
                    <a:lnTo>
                      <a:pt x="0" y="3396915"/>
                    </a:lnTo>
                    <a:cubicBezTo>
                      <a:pt x="0" y="3429275"/>
                      <a:pt x="26670" y="3454973"/>
                      <a:pt x="58102" y="3454973"/>
                    </a:cubicBezTo>
                    <a:lnTo>
                      <a:pt x="5103495" y="3454973"/>
                    </a:lnTo>
                    <a:cubicBezTo>
                      <a:pt x="5135880" y="3454973"/>
                      <a:pt x="5161598" y="3428324"/>
                      <a:pt x="5161598" y="3396915"/>
                    </a:cubicBezTo>
                    <a:lnTo>
                      <a:pt x="5161598" y="170369"/>
                    </a:lnTo>
                    <a:cubicBezTo>
                      <a:pt x="5162550" y="76143"/>
                      <a:pt x="5086350" y="0"/>
                      <a:pt x="4992053" y="0"/>
                    </a:cubicBezTo>
                    <a:close/>
                    <a:moveTo>
                      <a:pt x="4981575" y="3245581"/>
                    </a:moveTo>
                    <a:lnTo>
                      <a:pt x="190500" y="3245581"/>
                    </a:lnTo>
                    <a:lnTo>
                      <a:pt x="190500" y="199874"/>
                    </a:lnTo>
                    <a:lnTo>
                      <a:pt x="4981575" y="199874"/>
                    </a:lnTo>
                    <a:lnTo>
                      <a:pt x="4981575" y="3245581"/>
                    </a:lnTo>
                    <a:close/>
                  </a:path>
                </a:pathLst>
              </a:cu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" name="Google Shape;334;p36">
                <a:extLst>
                  <a:ext uri="{FF2B5EF4-FFF2-40B4-BE49-F238E27FC236}">
                    <a16:creationId xmlns:a16="http://schemas.microsoft.com/office/drawing/2014/main" id="{3E24FFA5-797D-4161-93BD-6EFC73064CEE}"/>
                  </a:ext>
                </a:extLst>
              </p:cNvPr>
              <p:cNvSpPr/>
              <p:nvPr/>
            </p:nvSpPr>
            <p:spPr>
              <a:xfrm>
                <a:off x="1177450" y="3763229"/>
                <a:ext cx="6173152" cy="95178"/>
              </a:xfrm>
              <a:custGeom>
                <a:avLst/>
                <a:gdLst/>
                <a:ahLst/>
                <a:cxnLst/>
                <a:rect l="l" t="t" r="r" b="b"/>
                <a:pathLst>
                  <a:path w="6173152" h="95178" extrusionOk="0">
                    <a:moveTo>
                      <a:pt x="0" y="0"/>
                    </a:moveTo>
                    <a:cubicBezTo>
                      <a:pt x="0" y="0"/>
                      <a:pt x="129540" y="95178"/>
                      <a:pt x="450533" y="95178"/>
                    </a:cubicBezTo>
                    <a:lnTo>
                      <a:pt x="5817870" y="95178"/>
                    </a:lnTo>
                    <a:cubicBezTo>
                      <a:pt x="5948363" y="95178"/>
                      <a:pt x="6173153" y="0"/>
                      <a:pt x="6173153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" name="Google Shape;335;p36">
                <a:extLst>
                  <a:ext uri="{FF2B5EF4-FFF2-40B4-BE49-F238E27FC236}">
                    <a16:creationId xmlns:a16="http://schemas.microsoft.com/office/drawing/2014/main" id="{C67B28A7-5C6D-420B-8466-4B6CF50D9E70}"/>
                  </a:ext>
                </a:extLst>
              </p:cNvPr>
              <p:cNvSpPr/>
              <p:nvPr/>
            </p:nvSpPr>
            <p:spPr>
              <a:xfrm>
                <a:off x="1177450" y="3687086"/>
                <a:ext cx="6172200" cy="76142"/>
              </a:xfrm>
              <a:custGeom>
                <a:avLst/>
                <a:gdLst/>
                <a:ahLst/>
                <a:cxnLst/>
                <a:rect l="l" t="t" r="r" b="b"/>
                <a:pathLst>
                  <a:path w="6172200" h="76142" extrusionOk="0">
                    <a:moveTo>
                      <a:pt x="0" y="76143"/>
                    </a:moveTo>
                    <a:lnTo>
                      <a:pt x="6172200" y="76143"/>
                    </a:lnTo>
                    <a:lnTo>
                      <a:pt x="617220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" name="Google Shape;336;p36">
                <a:extLst>
                  <a:ext uri="{FF2B5EF4-FFF2-40B4-BE49-F238E27FC236}">
                    <a16:creationId xmlns:a16="http://schemas.microsoft.com/office/drawing/2014/main" id="{1DA4715A-04F8-4EE6-955A-909E7B682FE2}"/>
                  </a:ext>
                </a:extLst>
              </p:cNvPr>
              <p:cNvSpPr/>
              <p:nvPr/>
            </p:nvSpPr>
            <p:spPr>
              <a:xfrm>
                <a:off x="3806350" y="3687086"/>
                <a:ext cx="903922" cy="47589"/>
              </a:xfrm>
              <a:custGeom>
                <a:avLst/>
                <a:gdLst/>
                <a:ahLst/>
                <a:cxnLst/>
                <a:rect l="l" t="t" r="r" b="b"/>
                <a:pathLst>
                  <a:path w="903922" h="47589" extrusionOk="0">
                    <a:moveTo>
                      <a:pt x="0" y="0"/>
                    </a:moveTo>
                    <a:cubicBezTo>
                      <a:pt x="0" y="0"/>
                      <a:pt x="26670" y="47589"/>
                      <a:pt x="53340" y="47589"/>
                    </a:cubicBezTo>
                    <a:lnTo>
                      <a:pt x="850582" y="47589"/>
                    </a:lnTo>
                    <a:cubicBezTo>
                      <a:pt x="877253" y="47589"/>
                      <a:pt x="903922" y="0"/>
                      <a:pt x="903922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12" name="Imagem 11">
              <a:extLst>
                <a:ext uri="{FF2B5EF4-FFF2-40B4-BE49-F238E27FC236}">
                  <a16:creationId xmlns:a16="http://schemas.microsoft.com/office/drawing/2014/main" id="{7F132FB3-24CB-45A2-809B-454DF7C9EC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02668" y="1505230"/>
              <a:ext cx="4690530" cy="2495242"/>
            </a:xfrm>
            <a:prstGeom prst="rect">
              <a:avLst/>
            </a:prstGeom>
          </p:spPr>
        </p:pic>
      </p:grpSp>
      <p:pic>
        <p:nvPicPr>
          <p:cNvPr id="14" name="Imagem 13" descr="Texto, Ícone&#10;&#10;Descrição gerada automaticamente">
            <a:extLst>
              <a:ext uri="{FF2B5EF4-FFF2-40B4-BE49-F238E27FC236}">
                <a16:creationId xmlns:a16="http://schemas.microsoft.com/office/drawing/2014/main" id="{655C885B-8D12-4EE5-AEE1-6581B46057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4504433"/>
            <a:ext cx="518250" cy="488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44995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F014A39F-6913-4FAD-847A-FE9908F5E68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12</a:t>
            </a:fld>
            <a:endParaRPr lang="pt-BR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EA1B61C7-9400-43B5-A11A-4AC3E865F2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300" y="312125"/>
            <a:ext cx="7433400" cy="396300"/>
          </a:xfrm>
        </p:spPr>
        <p:txBody>
          <a:bodyPr/>
          <a:lstStyle/>
          <a:p>
            <a:pPr algn="ctr"/>
            <a:r>
              <a:rPr lang="pt-BR" sz="2700" dirty="0">
                <a:solidFill>
                  <a:srgbClr val="01F29B"/>
                </a:solidFill>
              </a:rPr>
              <a:t>Tabelas SQL e Modelagem</a:t>
            </a:r>
          </a:p>
        </p:txBody>
      </p:sp>
      <p:pic>
        <p:nvPicPr>
          <p:cNvPr id="6" name="Imagem 5" descr="Ícone&#10;&#10;Descrição gerada automaticamente">
            <a:extLst>
              <a:ext uri="{FF2B5EF4-FFF2-40B4-BE49-F238E27FC236}">
                <a16:creationId xmlns:a16="http://schemas.microsoft.com/office/drawing/2014/main" id="{8C49E55B-F1F4-4304-87E3-CF8BF26743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9280" y="1661746"/>
            <a:ext cx="1820008" cy="1820008"/>
          </a:xfrm>
          <a:prstGeom prst="rect">
            <a:avLst/>
          </a:prstGeom>
        </p:spPr>
      </p:pic>
      <p:pic>
        <p:nvPicPr>
          <p:cNvPr id="8" name="Imagem 7" descr="Desenho de uma pessoa&#10;&#10;Descrição gerada automaticamente com confiança baixa">
            <a:extLst>
              <a:ext uri="{FF2B5EF4-FFF2-40B4-BE49-F238E27FC236}">
                <a16:creationId xmlns:a16="http://schemas.microsoft.com/office/drawing/2014/main" id="{E9587A50-EE0A-41E5-8864-8B27D0C1AB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4714" y="1661746"/>
            <a:ext cx="1820008" cy="1820008"/>
          </a:xfrm>
          <a:prstGeom prst="rect">
            <a:avLst/>
          </a:prstGeom>
        </p:spPr>
      </p:pic>
      <p:pic>
        <p:nvPicPr>
          <p:cNvPr id="12" name="Imagem 11" descr="Texto, Ícone&#10;&#10;Descrição gerada automaticamente">
            <a:extLst>
              <a:ext uri="{FF2B5EF4-FFF2-40B4-BE49-F238E27FC236}">
                <a16:creationId xmlns:a16="http://schemas.microsoft.com/office/drawing/2014/main" id="{0C691CD6-F1FC-4B47-8546-DC989B2D52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00" y="4504433"/>
            <a:ext cx="518250" cy="488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601025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6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F014A39F-6913-4FAD-847A-FE9908F5E68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13</a:t>
            </a:fld>
            <a:endParaRPr lang="pt-BR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EA1B61C7-9400-43B5-A11A-4AC3E865F2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300" y="312125"/>
            <a:ext cx="7433400" cy="396300"/>
          </a:xfrm>
        </p:spPr>
        <p:txBody>
          <a:bodyPr/>
          <a:lstStyle/>
          <a:p>
            <a:pPr algn="ctr"/>
            <a:r>
              <a:rPr lang="pt-BR" sz="2700" dirty="0">
                <a:solidFill>
                  <a:srgbClr val="01F29B"/>
                </a:solidFill>
              </a:rPr>
              <a:t>Tabelas SQL e Modelagem</a:t>
            </a:r>
          </a:p>
        </p:txBody>
      </p:sp>
      <p:pic>
        <p:nvPicPr>
          <p:cNvPr id="12" name="Imagem 11" descr="Texto, Ícone&#10;&#10;Descrição gerada automaticamente">
            <a:extLst>
              <a:ext uri="{FF2B5EF4-FFF2-40B4-BE49-F238E27FC236}">
                <a16:creationId xmlns:a16="http://schemas.microsoft.com/office/drawing/2014/main" id="{0C691CD6-F1FC-4B47-8546-DC989B2D52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4504433"/>
            <a:ext cx="518250" cy="488062"/>
          </a:xfrm>
          <a:prstGeom prst="rect">
            <a:avLst/>
          </a:prstGeom>
        </p:spPr>
      </p:pic>
      <p:pic>
        <p:nvPicPr>
          <p:cNvPr id="5" name="Imagem 4" descr="Diagrama&#10;&#10;Descrição gerada automaticamente">
            <a:extLst>
              <a:ext uri="{FF2B5EF4-FFF2-40B4-BE49-F238E27FC236}">
                <a16:creationId xmlns:a16="http://schemas.microsoft.com/office/drawing/2014/main" id="{EC6DE6A5-5C42-4E66-A885-E6100046BC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5946" y="858255"/>
            <a:ext cx="7192108" cy="4064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1017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F014A39F-6913-4FAD-847A-FE9908F5E68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14</a:t>
            </a:fld>
            <a:endParaRPr lang="pt-BR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EA1B61C7-9400-43B5-A11A-4AC3E865F2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300" y="312125"/>
            <a:ext cx="7433400" cy="396300"/>
          </a:xfrm>
        </p:spPr>
        <p:txBody>
          <a:bodyPr/>
          <a:lstStyle/>
          <a:p>
            <a:pPr algn="ctr"/>
            <a:r>
              <a:rPr lang="pt-BR" sz="2700" dirty="0">
                <a:solidFill>
                  <a:srgbClr val="01F29B"/>
                </a:solidFill>
              </a:rPr>
              <a:t>Tabelas SQL e Modelagem</a:t>
            </a:r>
          </a:p>
        </p:txBody>
      </p:sp>
      <p:pic>
        <p:nvPicPr>
          <p:cNvPr id="6" name="Imagem 5" descr="Ícone&#10;&#10;Descrição gerada automaticamente">
            <a:extLst>
              <a:ext uri="{FF2B5EF4-FFF2-40B4-BE49-F238E27FC236}">
                <a16:creationId xmlns:a16="http://schemas.microsoft.com/office/drawing/2014/main" id="{8C49E55B-F1F4-4304-87E3-CF8BF26743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9280" y="1661746"/>
            <a:ext cx="1820008" cy="1820008"/>
          </a:xfrm>
          <a:prstGeom prst="rect">
            <a:avLst/>
          </a:prstGeom>
        </p:spPr>
      </p:pic>
      <p:pic>
        <p:nvPicPr>
          <p:cNvPr id="12" name="Imagem 11" descr="Texto, Ícone&#10;&#10;Descrição gerada automaticamente">
            <a:extLst>
              <a:ext uri="{FF2B5EF4-FFF2-40B4-BE49-F238E27FC236}">
                <a16:creationId xmlns:a16="http://schemas.microsoft.com/office/drawing/2014/main" id="{0C691CD6-F1FC-4B47-8546-DC989B2D52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" y="4504433"/>
            <a:ext cx="518250" cy="488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0182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6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F014A39F-6913-4FAD-847A-FE9908F5E68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15</a:t>
            </a:fld>
            <a:endParaRPr lang="pt-BR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EA1B61C7-9400-43B5-A11A-4AC3E865F2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300" y="312125"/>
            <a:ext cx="7433400" cy="396300"/>
          </a:xfrm>
        </p:spPr>
        <p:txBody>
          <a:bodyPr/>
          <a:lstStyle/>
          <a:p>
            <a:pPr algn="ctr"/>
            <a:r>
              <a:rPr lang="pt-BR" sz="2700" dirty="0">
                <a:solidFill>
                  <a:srgbClr val="01F29B"/>
                </a:solidFill>
              </a:rPr>
              <a:t>Tabelas SQL e Modelagem</a:t>
            </a:r>
          </a:p>
        </p:txBody>
      </p:sp>
      <p:pic>
        <p:nvPicPr>
          <p:cNvPr id="12" name="Imagem 11" descr="Texto, Ícone&#10;&#10;Descrição gerada automaticamente">
            <a:extLst>
              <a:ext uri="{FF2B5EF4-FFF2-40B4-BE49-F238E27FC236}">
                <a16:creationId xmlns:a16="http://schemas.microsoft.com/office/drawing/2014/main" id="{0C691CD6-F1FC-4B47-8546-DC989B2D52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4504433"/>
            <a:ext cx="518250" cy="488062"/>
          </a:xfrm>
          <a:prstGeom prst="rect">
            <a:avLst/>
          </a:prstGeom>
        </p:spPr>
      </p:pic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803D51FD-D05C-4414-B147-B08064C381F7}"/>
              </a:ext>
            </a:extLst>
          </p:cNvPr>
          <p:cNvSpPr/>
          <p:nvPr/>
        </p:nvSpPr>
        <p:spPr>
          <a:xfrm>
            <a:off x="3607805" y="1634450"/>
            <a:ext cx="1928389" cy="344031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b="1" dirty="0" err="1">
                <a:latin typeface="Roboto Slab" panose="020B0604020202020204" charset="0"/>
                <a:ea typeface="Roboto Slab" panose="020B0604020202020204" charset="0"/>
              </a:rPr>
              <a:t>cadEmpresa</a:t>
            </a:r>
            <a:endParaRPr lang="pt-BR" b="1" dirty="0">
              <a:latin typeface="Roboto Slab" panose="020B0604020202020204" charset="0"/>
              <a:ea typeface="Roboto Slab" panose="020B0604020202020204" charset="0"/>
            </a:endParaRPr>
          </a:p>
        </p:txBody>
      </p:sp>
      <p:graphicFrame>
        <p:nvGraphicFramePr>
          <p:cNvPr id="8" name="Tabela 8">
            <a:extLst>
              <a:ext uri="{FF2B5EF4-FFF2-40B4-BE49-F238E27FC236}">
                <a16:creationId xmlns:a16="http://schemas.microsoft.com/office/drawing/2014/main" id="{3670710C-9CB1-46EB-9A2B-9DB74D03C5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9410939"/>
              </p:ext>
            </p:extLst>
          </p:nvPr>
        </p:nvGraphicFramePr>
        <p:xfrm>
          <a:off x="1903361" y="2053590"/>
          <a:ext cx="5337278" cy="1036320"/>
        </p:xfrm>
        <a:graphic>
          <a:graphicData uri="http://schemas.openxmlformats.org/drawingml/2006/table">
            <a:tbl>
              <a:tblPr firstRow="1" bandRow="1">
                <a:tableStyleId>{F9AC80AE-7BAF-4353-BDF4-EDCBCDF36947}</a:tableStyleId>
              </a:tblPr>
              <a:tblGrid>
                <a:gridCol w="703580">
                  <a:extLst>
                    <a:ext uri="{9D8B030D-6E8A-4147-A177-3AD203B41FA5}">
                      <a16:colId xmlns:a16="http://schemas.microsoft.com/office/drawing/2014/main" val="2385177284"/>
                    </a:ext>
                  </a:extLst>
                </a:gridCol>
                <a:gridCol w="1448118">
                  <a:extLst>
                    <a:ext uri="{9D8B030D-6E8A-4147-A177-3AD203B41FA5}">
                      <a16:colId xmlns:a16="http://schemas.microsoft.com/office/drawing/2014/main" val="2386404747"/>
                    </a:ext>
                  </a:extLst>
                </a:gridCol>
                <a:gridCol w="1256030">
                  <a:extLst>
                    <a:ext uri="{9D8B030D-6E8A-4147-A177-3AD203B41FA5}">
                      <a16:colId xmlns:a16="http://schemas.microsoft.com/office/drawing/2014/main" val="2764812277"/>
                    </a:ext>
                  </a:extLst>
                </a:gridCol>
                <a:gridCol w="1929550">
                  <a:extLst>
                    <a:ext uri="{9D8B030D-6E8A-4147-A177-3AD203B41FA5}">
                      <a16:colId xmlns:a16="http://schemas.microsoft.com/office/drawing/2014/main" val="334232627"/>
                    </a:ext>
                  </a:extLst>
                </a:gridCol>
              </a:tblGrid>
              <a:tr h="45344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b="1" dirty="0">
                          <a:ln>
                            <a:noFill/>
                          </a:ln>
                          <a:latin typeface="Roboto Slab" panose="020B0604020202020204" charset="0"/>
                          <a:ea typeface="Roboto Slab" panose="020B0604020202020204" charset="0"/>
                        </a:rPr>
                        <a:t>ID</a:t>
                      </a:r>
                    </a:p>
                    <a:p>
                      <a:endParaRPr lang="pt-BR" dirty="0"/>
                    </a:p>
                  </a:txBody>
                  <a:tcPr>
                    <a:lnL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C4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400" b="1" dirty="0" err="1">
                          <a:ln>
                            <a:noFill/>
                          </a:ln>
                          <a:latin typeface="Roboto Slab" panose="020B0604020202020204" charset="0"/>
                          <a:ea typeface="Roboto Slab" panose="020B0604020202020204" charset="0"/>
                        </a:rPr>
                        <a:t>nomeEmpresa</a:t>
                      </a:r>
                      <a:endParaRPr lang="pt-BR" sz="1400" b="1" dirty="0">
                        <a:ln>
                          <a:noFill/>
                        </a:ln>
                        <a:latin typeface="Roboto Slab" panose="020B0604020202020204" charset="0"/>
                        <a:ea typeface="Roboto Slab" panose="020B0604020202020204" charset="0"/>
                      </a:endParaRPr>
                    </a:p>
                    <a:p>
                      <a:endParaRPr lang="pt-BR" dirty="0"/>
                    </a:p>
                  </a:txBody>
                  <a:tcPr>
                    <a:lnL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C4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b="1" dirty="0" err="1">
                          <a:ln>
                            <a:noFill/>
                          </a:ln>
                          <a:latin typeface="Roboto Slab" panose="020B0604020202020204" charset="0"/>
                          <a:ea typeface="Roboto Slab" panose="020B0604020202020204" charset="0"/>
                        </a:rPr>
                        <a:t>responsavel</a:t>
                      </a:r>
                      <a:endParaRPr lang="pt-BR" b="1" dirty="0">
                        <a:ln>
                          <a:noFill/>
                        </a:ln>
                        <a:latin typeface="Roboto Slab" panose="020B0604020202020204" charset="0"/>
                        <a:ea typeface="Roboto Slab" panose="020B0604020202020204" charset="0"/>
                      </a:endParaRPr>
                    </a:p>
                    <a:p>
                      <a:endParaRPr lang="pt-BR" dirty="0"/>
                    </a:p>
                  </a:txBody>
                  <a:tcPr>
                    <a:lnL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C4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b="1" dirty="0">
                          <a:ln>
                            <a:noFill/>
                          </a:ln>
                          <a:latin typeface="Roboto Slab" panose="020B0604020202020204" charset="0"/>
                          <a:ea typeface="Roboto Slab" panose="020B0604020202020204" charset="0"/>
                        </a:rPr>
                        <a:t>CNPJ</a:t>
                      </a:r>
                    </a:p>
                    <a:p>
                      <a:endParaRPr lang="pt-BR" dirty="0"/>
                    </a:p>
                  </a:txBody>
                  <a:tcPr>
                    <a:lnL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C4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3590964"/>
                  </a:ext>
                </a:extLst>
              </a:tr>
              <a:tr h="45344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b="1" dirty="0">
                          <a:ln>
                            <a:noFill/>
                          </a:ln>
                          <a:latin typeface="Roboto Slab" panose="020B0604020202020204" charset="0"/>
                          <a:ea typeface="Roboto Slab" panose="020B0604020202020204" charset="0"/>
                        </a:rPr>
                        <a:t>02201</a:t>
                      </a:r>
                    </a:p>
                    <a:p>
                      <a:endParaRPr lang="pt-BR" dirty="0"/>
                    </a:p>
                  </a:txBody>
                  <a:tcPr>
                    <a:lnL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b="1" dirty="0" err="1">
                          <a:ln>
                            <a:noFill/>
                          </a:ln>
                          <a:latin typeface="Roboto Slab" panose="020B0604020202020204" charset="0"/>
                          <a:ea typeface="Roboto Slab" panose="020B0604020202020204" charset="0"/>
                        </a:rPr>
                        <a:t>JCDecaux</a:t>
                      </a:r>
                      <a:endParaRPr lang="pt-BR" b="1" dirty="0">
                        <a:ln>
                          <a:noFill/>
                        </a:ln>
                        <a:latin typeface="Roboto Slab" panose="020B0604020202020204" charset="0"/>
                        <a:ea typeface="Roboto Slab" panose="020B0604020202020204" charset="0"/>
                      </a:endParaRPr>
                    </a:p>
                    <a:p>
                      <a:endParaRPr lang="pt-BR" dirty="0"/>
                    </a:p>
                  </a:txBody>
                  <a:tcPr>
                    <a:lnL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b="1" dirty="0">
                          <a:ln>
                            <a:noFill/>
                          </a:ln>
                          <a:latin typeface="Roboto Slab" panose="020B0604020202020204" charset="0"/>
                          <a:ea typeface="Roboto Slab" panose="020B0604020202020204" charset="0"/>
                        </a:rPr>
                        <a:t>Brandão</a:t>
                      </a:r>
                    </a:p>
                    <a:p>
                      <a:endParaRPr lang="pt-BR" dirty="0"/>
                    </a:p>
                  </a:txBody>
                  <a:tcPr>
                    <a:lnL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b="1" dirty="0">
                          <a:ln>
                            <a:noFill/>
                          </a:ln>
                          <a:latin typeface="Roboto Slab" panose="020B0604020202020204" charset="0"/>
                          <a:ea typeface="Roboto Slab" panose="020B0604020202020204" charset="0"/>
                        </a:rPr>
                        <a:t>96.922.653/0001-05</a:t>
                      </a:r>
                    </a:p>
                    <a:p>
                      <a:endParaRPr lang="pt-BR" dirty="0"/>
                    </a:p>
                  </a:txBody>
                  <a:tcPr>
                    <a:lnL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46782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331143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F014A39F-6913-4FAD-847A-FE9908F5E68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16</a:t>
            </a:fld>
            <a:endParaRPr lang="pt-BR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EA1B61C7-9400-43B5-A11A-4AC3E865F2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300" y="312125"/>
            <a:ext cx="7433400" cy="396300"/>
          </a:xfrm>
        </p:spPr>
        <p:txBody>
          <a:bodyPr/>
          <a:lstStyle/>
          <a:p>
            <a:pPr algn="ctr"/>
            <a:r>
              <a:rPr lang="pt-BR" sz="2700" dirty="0">
                <a:solidFill>
                  <a:srgbClr val="01F29B"/>
                </a:solidFill>
              </a:rPr>
              <a:t>Tabelas SQL e Modelagem</a:t>
            </a:r>
          </a:p>
        </p:txBody>
      </p:sp>
      <p:pic>
        <p:nvPicPr>
          <p:cNvPr id="12" name="Imagem 11" descr="Texto, Ícone&#10;&#10;Descrição gerada automaticamente">
            <a:extLst>
              <a:ext uri="{FF2B5EF4-FFF2-40B4-BE49-F238E27FC236}">
                <a16:creationId xmlns:a16="http://schemas.microsoft.com/office/drawing/2014/main" id="{0C691CD6-F1FC-4B47-8546-DC989B2D52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4504433"/>
            <a:ext cx="518250" cy="488062"/>
          </a:xfrm>
          <a:prstGeom prst="rect">
            <a:avLst/>
          </a:prstGeom>
        </p:spPr>
      </p:pic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599085A0-53ED-4765-916E-E46439E01BE5}"/>
              </a:ext>
            </a:extLst>
          </p:cNvPr>
          <p:cNvSpPr/>
          <p:nvPr/>
        </p:nvSpPr>
        <p:spPr>
          <a:xfrm>
            <a:off x="3607805" y="1775337"/>
            <a:ext cx="1928389" cy="344031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b="1" dirty="0" err="1">
                <a:latin typeface="Roboto Slab" panose="020B0604020202020204" charset="0"/>
                <a:ea typeface="Roboto Slab" panose="020B0604020202020204" charset="0"/>
              </a:rPr>
              <a:t>cadFunc</a:t>
            </a:r>
            <a:endParaRPr lang="pt-BR" b="1" dirty="0">
              <a:latin typeface="Roboto Slab" panose="020B0604020202020204" charset="0"/>
              <a:ea typeface="Roboto Slab" panose="020B0604020202020204" charset="0"/>
            </a:endParaRPr>
          </a:p>
        </p:txBody>
      </p:sp>
      <p:graphicFrame>
        <p:nvGraphicFramePr>
          <p:cNvPr id="9" name="Tabela 9">
            <a:extLst>
              <a:ext uri="{FF2B5EF4-FFF2-40B4-BE49-F238E27FC236}">
                <a16:creationId xmlns:a16="http://schemas.microsoft.com/office/drawing/2014/main" id="{07226162-F30C-4DD6-A1B6-3A8C290325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7995554"/>
              </p:ext>
            </p:extLst>
          </p:nvPr>
        </p:nvGraphicFramePr>
        <p:xfrm>
          <a:off x="1842379" y="2196683"/>
          <a:ext cx="5459240" cy="750134"/>
        </p:xfrm>
        <a:graphic>
          <a:graphicData uri="http://schemas.openxmlformats.org/drawingml/2006/table">
            <a:tbl>
              <a:tblPr firstRow="1" bandRow="1">
                <a:tableStyleId>{F9AC80AE-7BAF-4353-BDF4-EDCBCDF36947}</a:tableStyleId>
              </a:tblPr>
              <a:tblGrid>
                <a:gridCol w="497942">
                  <a:extLst>
                    <a:ext uri="{9D8B030D-6E8A-4147-A177-3AD203B41FA5}">
                      <a16:colId xmlns:a16="http://schemas.microsoft.com/office/drawing/2014/main" val="819587692"/>
                    </a:ext>
                  </a:extLst>
                </a:gridCol>
                <a:gridCol w="923453">
                  <a:extLst>
                    <a:ext uri="{9D8B030D-6E8A-4147-A177-3AD203B41FA5}">
                      <a16:colId xmlns:a16="http://schemas.microsoft.com/office/drawing/2014/main" val="3329922230"/>
                    </a:ext>
                  </a:extLst>
                </a:gridCol>
                <a:gridCol w="1797368">
                  <a:extLst>
                    <a:ext uri="{9D8B030D-6E8A-4147-A177-3AD203B41FA5}">
                      <a16:colId xmlns:a16="http://schemas.microsoft.com/office/drawing/2014/main" val="3327732534"/>
                    </a:ext>
                  </a:extLst>
                </a:gridCol>
                <a:gridCol w="1321806">
                  <a:extLst>
                    <a:ext uri="{9D8B030D-6E8A-4147-A177-3AD203B41FA5}">
                      <a16:colId xmlns:a16="http://schemas.microsoft.com/office/drawing/2014/main" val="1511911927"/>
                    </a:ext>
                  </a:extLst>
                </a:gridCol>
                <a:gridCol w="918671">
                  <a:extLst>
                    <a:ext uri="{9D8B030D-6E8A-4147-A177-3AD203B41FA5}">
                      <a16:colId xmlns:a16="http://schemas.microsoft.com/office/drawing/2014/main" val="1091230056"/>
                    </a:ext>
                  </a:extLst>
                </a:gridCol>
              </a:tblGrid>
              <a:tr h="375067">
                <a:tc>
                  <a:txBody>
                    <a:bodyPr/>
                    <a:lstStyle/>
                    <a:p>
                      <a:r>
                        <a:rPr lang="pt-BR" b="1" dirty="0">
                          <a:latin typeface="Roboto Slab" panose="020B0604020202020204" charset="0"/>
                          <a:ea typeface="Roboto Slab" panose="020B0604020202020204" charset="0"/>
                        </a:rPr>
                        <a:t>ID</a:t>
                      </a:r>
                    </a:p>
                  </a:txBody>
                  <a:tcPr>
                    <a:lnL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C48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b="1" dirty="0">
                          <a:latin typeface="Roboto Slab" panose="020B0604020202020204" charset="0"/>
                          <a:ea typeface="Roboto Slab" panose="020B0604020202020204" charset="0"/>
                        </a:rPr>
                        <a:t>nome</a:t>
                      </a:r>
                    </a:p>
                  </a:txBody>
                  <a:tcPr>
                    <a:lnL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C48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b="1" dirty="0" err="1">
                          <a:latin typeface="Roboto Slab" panose="020B0604020202020204" charset="0"/>
                          <a:ea typeface="Roboto Slab" panose="020B0604020202020204" charset="0"/>
                        </a:rPr>
                        <a:t>email</a:t>
                      </a:r>
                      <a:endParaRPr lang="pt-BR" b="1" dirty="0">
                        <a:latin typeface="Roboto Slab" panose="020B0604020202020204" charset="0"/>
                        <a:ea typeface="Roboto Slab" panose="020B060402020202020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C48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b="1" dirty="0">
                          <a:latin typeface="Roboto Slab" panose="020B0604020202020204" charset="0"/>
                          <a:ea typeface="Roboto Slab" panose="020B0604020202020204" charset="0"/>
                        </a:rPr>
                        <a:t>senha</a:t>
                      </a:r>
                    </a:p>
                  </a:txBody>
                  <a:tcPr>
                    <a:lnL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C48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b="1" dirty="0" err="1">
                          <a:latin typeface="Roboto Slab" panose="020B0604020202020204" charset="0"/>
                          <a:ea typeface="Roboto Slab" panose="020B0604020202020204" charset="0"/>
                        </a:rPr>
                        <a:t>fkToken</a:t>
                      </a:r>
                      <a:endParaRPr lang="pt-BR" b="1" dirty="0">
                        <a:latin typeface="Roboto Slab" panose="020B0604020202020204" charset="0"/>
                        <a:ea typeface="Roboto Slab" panose="020B060402020202020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C4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2081757"/>
                  </a:ext>
                </a:extLst>
              </a:tr>
              <a:tr h="375067">
                <a:tc>
                  <a:txBody>
                    <a:bodyPr/>
                    <a:lstStyle/>
                    <a:p>
                      <a:r>
                        <a:rPr lang="pt-BR" b="1" dirty="0">
                          <a:latin typeface="Roboto Slab" panose="020B0604020202020204" charset="0"/>
                          <a:ea typeface="Roboto Slab" panose="020B0604020202020204" charset="0"/>
                        </a:rPr>
                        <a:t>1</a:t>
                      </a:r>
                    </a:p>
                  </a:txBody>
                  <a:tcPr>
                    <a:lnL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b="1" dirty="0">
                          <a:latin typeface="Roboto Slab" panose="020B0604020202020204" charset="0"/>
                          <a:ea typeface="Roboto Slab" panose="020B0604020202020204" charset="0"/>
                        </a:rPr>
                        <a:t>Vicente</a:t>
                      </a:r>
                    </a:p>
                  </a:txBody>
                  <a:tcPr>
                    <a:lnL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b="1" dirty="0">
                          <a:latin typeface="Roboto Slab" panose="020B0604020202020204" charset="0"/>
                          <a:ea typeface="Roboto Slab" panose="020B0604020202020204" charset="0"/>
                        </a:rPr>
                        <a:t>vicente@flow.com</a:t>
                      </a:r>
                    </a:p>
                  </a:txBody>
                  <a:tcPr>
                    <a:lnL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b="1" dirty="0">
                          <a:latin typeface="Roboto Slab" panose="020B0604020202020204" charset="0"/>
                          <a:ea typeface="Roboto Slab" panose="020B0604020202020204" charset="0"/>
                        </a:rPr>
                        <a:t>vicentex15</a:t>
                      </a:r>
                    </a:p>
                  </a:txBody>
                  <a:tcPr>
                    <a:lnL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b="1" dirty="0">
                          <a:latin typeface="Roboto Slab" panose="020B0604020202020204" charset="0"/>
                          <a:ea typeface="Roboto Slab" panose="020B0604020202020204" charset="0"/>
                        </a:rPr>
                        <a:t>02201</a:t>
                      </a:r>
                    </a:p>
                  </a:txBody>
                  <a:tcPr>
                    <a:lnL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2528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83836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F014A39F-6913-4FAD-847A-FE9908F5E68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17</a:t>
            </a:fld>
            <a:endParaRPr lang="pt-BR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EA1B61C7-9400-43B5-A11A-4AC3E865F2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300" y="312125"/>
            <a:ext cx="7433400" cy="396300"/>
          </a:xfrm>
        </p:spPr>
        <p:txBody>
          <a:bodyPr/>
          <a:lstStyle/>
          <a:p>
            <a:pPr algn="ctr"/>
            <a:r>
              <a:rPr lang="pt-BR" sz="2700" dirty="0">
                <a:solidFill>
                  <a:srgbClr val="01F29B"/>
                </a:solidFill>
              </a:rPr>
              <a:t>Tabelas SQL e Modelagem</a:t>
            </a:r>
          </a:p>
        </p:txBody>
      </p:sp>
      <p:pic>
        <p:nvPicPr>
          <p:cNvPr id="12" name="Imagem 11" descr="Texto, Ícone&#10;&#10;Descrição gerada automaticamente">
            <a:extLst>
              <a:ext uri="{FF2B5EF4-FFF2-40B4-BE49-F238E27FC236}">
                <a16:creationId xmlns:a16="http://schemas.microsoft.com/office/drawing/2014/main" id="{0C691CD6-F1FC-4B47-8546-DC989B2D52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4504433"/>
            <a:ext cx="518250" cy="488062"/>
          </a:xfrm>
          <a:prstGeom prst="rect">
            <a:avLst/>
          </a:prstGeom>
        </p:spPr>
      </p:pic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540D777F-0D8B-4524-8594-19A62359F544}"/>
              </a:ext>
            </a:extLst>
          </p:cNvPr>
          <p:cNvSpPr/>
          <p:nvPr/>
        </p:nvSpPr>
        <p:spPr>
          <a:xfrm>
            <a:off x="3607802" y="1801639"/>
            <a:ext cx="1928389" cy="344031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b="1" dirty="0" err="1">
                <a:latin typeface="Roboto Slab" panose="020B0604020202020204" charset="0"/>
                <a:ea typeface="Roboto Slab" panose="020B0604020202020204" charset="0"/>
              </a:rPr>
              <a:t>Estacao</a:t>
            </a:r>
            <a:endParaRPr lang="pt-BR" b="1" dirty="0">
              <a:latin typeface="Roboto Slab" panose="020B0604020202020204" charset="0"/>
              <a:ea typeface="Roboto Slab" panose="020B0604020202020204" charset="0"/>
            </a:endParaRPr>
          </a:p>
        </p:txBody>
      </p:sp>
      <p:graphicFrame>
        <p:nvGraphicFramePr>
          <p:cNvPr id="4" name="Tabela 6">
            <a:extLst>
              <a:ext uri="{FF2B5EF4-FFF2-40B4-BE49-F238E27FC236}">
                <a16:creationId xmlns:a16="http://schemas.microsoft.com/office/drawing/2014/main" id="{991927C7-C026-436D-A9FA-9AEB661286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8508720"/>
              </p:ext>
            </p:extLst>
          </p:nvPr>
        </p:nvGraphicFramePr>
        <p:xfrm>
          <a:off x="2591115" y="2218450"/>
          <a:ext cx="3961765" cy="706599"/>
        </p:xfrm>
        <a:graphic>
          <a:graphicData uri="http://schemas.openxmlformats.org/drawingml/2006/table">
            <a:tbl>
              <a:tblPr firstRow="1" bandRow="1">
                <a:tableStyleId>{F9AC80AE-7BAF-4353-BDF4-EDCBCDF36947}</a:tableStyleId>
              </a:tblPr>
              <a:tblGrid>
                <a:gridCol w="411480">
                  <a:extLst>
                    <a:ext uri="{9D8B030D-6E8A-4147-A177-3AD203B41FA5}">
                      <a16:colId xmlns:a16="http://schemas.microsoft.com/office/drawing/2014/main" val="2125047847"/>
                    </a:ext>
                  </a:extLst>
                </a:gridCol>
                <a:gridCol w="1360805">
                  <a:extLst>
                    <a:ext uri="{9D8B030D-6E8A-4147-A177-3AD203B41FA5}">
                      <a16:colId xmlns:a16="http://schemas.microsoft.com/office/drawing/2014/main" val="3316289822"/>
                    </a:ext>
                  </a:extLst>
                </a:gridCol>
                <a:gridCol w="665480">
                  <a:extLst>
                    <a:ext uri="{9D8B030D-6E8A-4147-A177-3AD203B41FA5}">
                      <a16:colId xmlns:a16="http://schemas.microsoft.com/office/drawing/2014/main" val="9036527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4069953510"/>
                    </a:ext>
                  </a:extLst>
                </a:gridCol>
              </a:tblGrid>
              <a:tr h="335759">
                <a:tc>
                  <a:txBody>
                    <a:bodyPr/>
                    <a:lstStyle/>
                    <a:p>
                      <a:r>
                        <a:rPr lang="pt-BR" b="1" dirty="0">
                          <a:latin typeface="Roboto Slab" panose="020B0604020202020204" charset="0"/>
                          <a:ea typeface="Roboto Slab" panose="020B0604020202020204" charset="0"/>
                        </a:rPr>
                        <a:t>ID</a:t>
                      </a:r>
                    </a:p>
                  </a:txBody>
                  <a:tcPr>
                    <a:lnL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C48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b="1" dirty="0" err="1">
                          <a:latin typeface="Roboto Slab" panose="020B0604020202020204" charset="0"/>
                          <a:ea typeface="Roboto Slab" panose="020B0604020202020204" charset="0"/>
                        </a:rPr>
                        <a:t>nomeEstacao</a:t>
                      </a:r>
                      <a:endParaRPr lang="pt-BR" b="1" dirty="0">
                        <a:latin typeface="Roboto Slab" panose="020B0604020202020204" charset="0"/>
                        <a:ea typeface="Roboto Slab" panose="020B060402020202020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C48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b="1" dirty="0">
                          <a:latin typeface="Roboto Slab" panose="020B0604020202020204" charset="0"/>
                          <a:ea typeface="Roboto Slab" panose="020B0604020202020204" charset="0"/>
                        </a:rPr>
                        <a:t>linha</a:t>
                      </a:r>
                    </a:p>
                  </a:txBody>
                  <a:tcPr>
                    <a:lnL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C48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b="1" dirty="0" err="1">
                          <a:latin typeface="Roboto Slab" panose="020B0604020202020204" charset="0"/>
                          <a:ea typeface="Roboto Slab" panose="020B0604020202020204" charset="0"/>
                        </a:rPr>
                        <a:t>fkEmpresa</a:t>
                      </a:r>
                      <a:endParaRPr lang="pt-BR" b="1" dirty="0">
                        <a:latin typeface="Roboto Slab" panose="020B0604020202020204" charset="0"/>
                        <a:ea typeface="Roboto Slab" panose="020B060402020202020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C4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52621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b="1" dirty="0">
                          <a:latin typeface="Roboto Slab" panose="020B0604020202020204" charset="0"/>
                          <a:ea typeface="Roboto Slab" panose="020B0604020202020204" charset="0"/>
                        </a:rPr>
                        <a:t>1</a:t>
                      </a:r>
                    </a:p>
                  </a:txBody>
                  <a:tcPr>
                    <a:lnL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b="1" dirty="0">
                          <a:latin typeface="Roboto Slab" panose="020B0604020202020204" charset="0"/>
                          <a:ea typeface="Roboto Slab" panose="020B0604020202020204" charset="0"/>
                        </a:rPr>
                        <a:t>Tatuapé</a:t>
                      </a:r>
                    </a:p>
                  </a:txBody>
                  <a:tcPr>
                    <a:lnL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b="1" dirty="0">
                          <a:latin typeface="Roboto Slab" panose="020B0604020202020204" charset="0"/>
                          <a:ea typeface="Roboto Slab" panose="020B0604020202020204" charset="0"/>
                        </a:rPr>
                        <a:t>3</a:t>
                      </a:r>
                    </a:p>
                  </a:txBody>
                  <a:tcPr>
                    <a:lnL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b="1" dirty="0">
                          <a:latin typeface="Roboto Slab" panose="020B0604020202020204" charset="0"/>
                          <a:ea typeface="Roboto Slab" panose="020B0604020202020204" charset="0"/>
                        </a:rPr>
                        <a:t>02201</a:t>
                      </a:r>
                    </a:p>
                  </a:txBody>
                  <a:tcPr>
                    <a:lnL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22666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349418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F014A39F-6913-4FAD-847A-FE9908F5E68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18</a:t>
            </a:fld>
            <a:endParaRPr lang="pt-BR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EA1B61C7-9400-43B5-A11A-4AC3E865F2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300" y="312125"/>
            <a:ext cx="7433400" cy="396300"/>
          </a:xfrm>
        </p:spPr>
        <p:txBody>
          <a:bodyPr/>
          <a:lstStyle/>
          <a:p>
            <a:pPr algn="ctr"/>
            <a:r>
              <a:rPr lang="pt-BR" sz="2700" dirty="0">
                <a:solidFill>
                  <a:srgbClr val="01F29B"/>
                </a:solidFill>
              </a:rPr>
              <a:t>Tabelas SQL e Modelagem</a:t>
            </a:r>
          </a:p>
        </p:txBody>
      </p:sp>
      <p:pic>
        <p:nvPicPr>
          <p:cNvPr id="12" name="Imagem 11" descr="Texto, Ícone&#10;&#10;Descrição gerada automaticamente">
            <a:extLst>
              <a:ext uri="{FF2B5EF4-FFF2-40B4-BE49-F238E27FC236}">
                <a16:creationId xmlns:a16="http://schemas.microsoft.com/office/drawing/2014/main" id="{0C691CD6-F1FC-4B47-8546-DC989B2D52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4504433"/>
            <a:ext cx="518250" cy="488062"/>
          </a:xfrm>
          <a:prstGeom prst="rect">
            <a:avLst/>
          </a:prstGeom>
        </p:spPr>
      </p:pic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412E1BDC-9D8C-4E18-B0D3-0C891284744D}"/>
              </a:ext>
            </a:extLst>
          </p:cNvPr>
          <p:cNvSpPr/>
          <p:nvPr/>
        </p:nvSpPr>
        <p:spPr>
          <a:xfrm>
            <a:off x="3607805" y="1792586"/>
            <a:ext cx="1928389" cy="344031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b="1" dirty="0">
                <a:latin typeface="Roboto Slab" panose="020B0604020202020204" charset="0"/>
                <a:ea typeface="Roboto Slab" panose="020B0604020202020204" charset="0"/>
              </a:rPr>
              <a:t>Sensor</a:t>
            </a:r>
          </a:p>
        </p:txBody>
      </p:sp>
      <p:graphicFrame>
        <p:nvGraphicFramePr>
          <p:cNvPr id="4" name="Tabela 6">
            <a:extLst>
              <a:ext uri="{FF2B5EF4-FFF2-40B4-BE49-F238E27FC236}">
                <a16:creationId xmlns:a16="http://schemas.microsoft.com/office/drawing/2014/main" id="{8AA0BB66-9C17-4129-A0FF-6FC7549BB2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8520454"/>
              </p:ext>
            </p:extLst>
          </p:nvPr>
        </p:nvGraphicFramePr>
        <p:xfrm>
          <a:off x="3117752" y="2219016"/>
          <a:ext cx="2908493" cy="1854200"/>
        </p:xfrm>
        <a:graphic>
          <a:graphicData uri="http://schemas.openxmlformats.org/drawingml/2006/table">
            <a:tbl>
              <a:tblPr firstRow="1" bandRow="1">
                <a:tableStyleId>{F9AC80AE-7BAF-4353-BDF4-EDCBCDF36947}</a:tableStyleId>
              </a:tblPr>
              <a:tblGrid>
                <a:gridCol w="411480">
                  <a:extLst>
                    <a:ext uri="{9D8B030D-6E8A-4147-A177-3AD203B41FA5}">
                      <a16:colId xmlns:a16="http://schemas.microsoft.com/office/drawing/2014/main" val="1905228950"/>
                    </a:ext>
                  </a:extLst>
                </a:gridCol>
                <a:gridCol w="1417955">
                  <a:extLst>
                    <a:ext uri="{9D8B030D-6E8A-4147-A177-3AD203B41FA5}">
                      <a16:colId xmlns:a16="http://schemas.microsoft.com/office/drawing/2014/main" val="3850091444"/>
                    </a:ext>
                  </a:extLst>
                </a:gridCol>
                <a:gridCol w="1079058">
                  <a:extLst>
                    <a:ext uri="{9D8B030D-6E8A-4147-A177-3AD203B41FA5}">
                      <a16:colId xmlns:a16="http://schemas.microsoft.com/office/drawing/2014/main" val="29687494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BR" b="1" dirty="0">
                          <a:latin typeface="Roboto Slab" panose="020B0604020202020204" charset="0"/>
                          <a:ea typeface="Roboto Slab" panose="020B0604020202020204" charset="0"/>
                        </a:rPr>
                        <a:t>ID</a:t>
                      </a:r>
                    </a:p>
                  </a:txBody>
                  <a:tcPr>
                    <a:lnL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C48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b="1" dirty="0" err="1">
                          <a:latin typeface="Roboto Slab" panose="020B0604020202020204" charset="0"/>
                          <a:ea typeface="Roboto Slab" panose="020B0604020202020204" charset="0"/>
                        </a:rPr>
                        <a:t>localizacao</a:t>
                      </a:r>
                      <a:endParaRPr lang="pt-BR" b="1" dirty="0">
                        <a:latin typeface="Roboto Slab" panose="020B0604020202020204" charset="0"/>
                        <a:ea typeface="Roboto Slab" panose="020B060402020202020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C48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b="1" dirty="0" err="1">
                          <a:latin typeface="Roboto Slab" panose="020B0604020202020204" charset="0"/>
                          <a:ea typeface="Roboto Slab" panose="020B0604020202020204" charset="0"/>
                        </a:rPr>
                        <a:t>fkEstacao</a:t>
                      </a:r>
                      <a:endParaRPr lang="pt-BR" b="1" dirty="0">
                        <a:latin typeface="Roboto Slab" panose="020B0604020202020204" charset="0"/>
                        <a:ea typeface="Roboto Slab" panose="020B060402020202020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C4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71631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b="1" dirty="0">
                          <a:latin typeface="Roboto Slab" panose="020B0604020202020204" charset="0"/>
                          <a:ea typeface="Roboto Slab" panose="020B0604020202020204" charset="0"/>
                        </a:rPr>
                        <a:t>1</a:t>
                      </a:r>
                    </a:p>
                  </a:txBody>
                  <a:tcPr>
                    <a:lnL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b="1" dirty="0">
                          <a:latin typeface="Roboto Slab" panose="020B0604020202020204" charset="0"/>
                          <a:ea typeface="Roboto Slab" panose="020B0604020202020204" charset="0"/>
                        </a:rPr>
                        <a:t>Catraca-Leste</a:t>
                      </a:r>
                    </a:p>
                  </a:txBody>
                  <a:tcPr>
                    <a:lnL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b="1" dirty="0">
                          <a:latin typeface="Roboto Slab" panose="020B0604020202020204" charset="0"/>
                          <a:ea typeface="Roboto Slab" panose="020B0604020202020204" charset="0"/>
                        </a:rPr>
                        <a:t>1</a:t>
                      </a:r>
                    </a:p>
                  </a:txBody>
                  <a:tcPr>
                    <a:lnL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34744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b="1" dirty="0">
                          <a:latin typeface="Roboto Slab" panose="020B0604020202020204" charset="0"/>
                          <a:ea typeface="Roboto Slab" panose="020B0604020202020204" charset="0"/>
                        </a:rPr>
                        <a:t>2</a:t>
                      </a:r>
                    </a:p>
                  </a:txBody>
                  <a:tcPr>
                    <a:lnL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b="1" dirty="0">
                          <a:latin typeface="Roboto Slab" panose="020B0604020202020204" charset="0"/>
                          <a:ea typeface="Roboto Slab" panose="020B0604020202020204" charset="0"/>
                        </a:rPr>
                        <a:t>Catraca-Norte</a:t>
                      </a:r>
                    </a:p>
                  </a:txBody>
                  <a:tcPr>
                    <a:lnL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b="1" dirty="0">
                          <a:latin typeface="Roboto Slab" panose="020B0604020202020204" charset="0"/>
                          <a:ea typeface="Roboto Slab" panose="020B0604020202020204" charset="0"/>
                        </a:rPr>
                        <a:t>1</a:t>
                      </a:r>
                    </a:p>
                  </a:txBody>
                  <a:tcPr>
                    <a:lnL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05794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b="1" dirty="0">
                          <a:latin typeface="Roboto Slab" panose="020B0604020202020204" charset="0"/>
                          <a:ea typeface="Roboto Slab" panose="020B0604020202020204" charset="0"/>
                        </a:rPr>
                        <a:t>3</a:t>
                      </a:r>
                    </a:p>
                  </a:txBody>
                  <a:tcPr>
                    <a:lnL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b="1" dirty="0">
                          <a:latin typeface="Roboto Slab" panose="020B0604020202020204" charset="0"/>
                          <a:ea typeface="Roboto Slab" panose="020B0604020202020204" charset="0"/>
                        </a:rPr>
                        <a:t>Catraca-Sul</a:t>
                      </a:r>
                    </a:p>
                  </a:txBody>
                  <a:tcPr>
                    <a:lnL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b="1" dirty="0">
                          <a:latin typeface="Roboto Slab" panose="020B0604020202020204" charset="0"/>
                          <a:ea typeface="Roboto Slab" panose="020B0604020202020204" charset="0"/>
                        </a:rPr>
                        <a:t>1</a:t>
                      </a:r>
                    </a:p>
                  </a:txBody>
                  <a:tcPr>
                    <a:lnL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3990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b="1" dirty="0">
                          <a:latin typeface="Roboto Slab" panose="020B0604020202020204" charset="0"/>
                          <a:ea typeface="Roboto Slab" panose="020B0604020202020204" charset="0"/>
                        </a:rPr>
                        <a:t>4</a:t>
                      </a:r>
                    </a:p>
                  </a:txBody>
                  <a:tcPr>
                    <a:lnL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b="1" dirty="0">
                          <a:latin typeface="Roboto Slab" panose="020B0604020202020204" charset="0"/>
                          <a:ea typeface="Roboto Slab" panose="020B0604020202020204" charset="0"/>
                        </a:rPr>
                        <a:t>Catraca-Oeste</a:t>
                      </a:r>
                    </a:p>
                  </a:txBody>
                  <a:tcPr>
                    <a:lnL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b="1" dirty="0">
                          <a:latin typeface="Roboto Slab" panose="020B0604020202020204" charset="0"/>
                          <a:ea typeface="Roboto Slab" panose="020B0604020202020204" charset="0"/>
                        </a:rPr>
                        <a:t>1</a:t>
                      </a:r>
                    </a:p>
                  </a:txBody>
                  <a:tcPr>
                    <a:lnL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33497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095864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F014A39F-6913-4FAD-847A-FE9908F5E68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19</a:t>
            </a:fld>
            <a:endParaRPr lang="pt-BR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EA1B61C7-9400-43B5-A11A-4AC3E865F2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300" y="312125"/>
            <a:ext cx="7433400" cy="396300"/>
          </a:xfrm>
        </p:spPr>
        <p:txBody>
          <a:bodyPr/>
          <a:lstStyle/>
          <a:p>
            <a:pPr algn="ctr"/>
            <a:r>
              <a:rPr lang="pt-BR" sz="2700" dirty="0">
                <a:solidFill>
                  <a:srgbClr val="01F29B"/>
                </a:solidFill>
              </a:rPr>
              <a:t>Tabelas SQL e Modelagem</a:t>
            </a:r>
          </a:p>
        </p:txBody>
      </p:sp>
      <p:pic>
        <p:nvPicPr>
          <p:cNvPr id="12" name="Imagem 11" descr="Texto, Ícone&#10;&#10;Descrição gerada automaticamente">
            <a:extLst>
              <a:ext uri="{FF2B5EF4-FFF2-40B4-BE49-F238E27FC236}">
                <a16:creationId xmlns:a16="http://schemas.microsoft.com/office/drawing/2014/main" id="{0C691CD6-F1FC-4B47-8546-DC989B2D52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4504433"/>
            <a:ext cx="518250" cy="488062"/>
          </a:xfrm>
          <a:prstGeom prst="rect">
            <a:avLst/>
          </a:prstGeom>
        </p:spPr>
      </p:pic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B84FBC45-BE1A-4510-8FF0-B0F34665F25C}"/>
              </a:ext>
            </a:extLst>
          </p:cNvPr>
          <p:cNvSpPr/>
          <p:nvPr/>
        </p:nvSpPr>
        <p:spPr>
          <a:xfrm>
            <a:off x="3607804" y="1320425"/>
            <a:ext cx="1928389" cy="344031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ysClr val="windowText" lastClr="000000"/>
                </a:solidFill>
                <a:latin typeface="Roboto Slab" panose="020B0604020202020204" charset="0"/>
                <a:ea typeface="Roboto Slab" panose="020B0604020202020204" charset="0"/>
              </a:rPr>
              <a:t>Registro</a:t>
            </a:r>
          </a:p>
        </p:txBody>
      </p:sp>
      <p:graphicFrame>
        <p:nvGraphicFramePr>
          <p:cNvPr id="4" name="Tabela 6">
            <a:extLst>
              <a:ext uri="{FF2B5EF4-FFF2-40B4-BE49-F238E27FC236}">
                <a16:creationId xmlns:a16="http://schemas.microsoft.com/office/drawing/2014/main" id="{CA35E713-3DB3-4C64-92C2-6CFE6BB6E1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1129845"/>
              </p:ext>
            </p:extLst>
          </p:nvPr>
        </p:nvGraphicFramePr>
        <p:xfrm>
          <a:off x="2322827" y="1739611"/>
          <a:ext cx="4498341" cy="2204075"/>
        </p:xfrm>
        <a:graphic>
          <a:graphicData uri="http://schemas.openxmlformats.org/drawingml/2006/table">
            <a:tbl>
              <a:tblPr firstRow="1" bandRow="1">
                <a:tableStyleId>{F9AC80AE-7BAF-4353-BDF4-EDCBCDF36947}</a:tableStyleId>
              </a:tblPr>
              <a:tblGrid>
                <a:gridCol w="411480">
                  <a:extLst>
                    <a:ext uri="{9D8B030D-6E8A-4147-A177-3AD203B41FA5}">
                      <a16:colId xmlns:a16="http://schemas.microsoft.com/office/drawing/2014/main" val="3232474625"/>
                    </a:ext>
                  </a:extLst>
                </a:gridCol>
                <a:gridCol w="1629093">
                  <a:extLst>
                    <a:ext uri="{9D8B030D-6E8A-4147-A177-3AD203B41FA5}">
                      <a16:colId xmlns:a16="http://schemas.microsoft.com/office/drawing/2014/main" val="1494333501"/>
                    </a:ext>
                  </a:extLst>
                </a:gridCol>
                <a:gridCol w="933768">
                  <a:extLst>
                    <a:ext uri="{9D8B030D-6E8A-4147-A177-3AD203B41FA5}">
                      <a16:colId xmlns:a16="http://schemas.microsoft.com/office/drawing/2014/main" val="4008549036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873194956"/>
                    </a:ext>
                  </a:extLst>
                </a:gridCol>
              </a:tblGrid>
              <a:tr h="271857">
                <a:tc>
                  <a:txBody>
                    <a:bodyPr/>
                    <a:lstStyle/>
                    <a:p>
                      <a:r>
                        <a:rPr lang="pt-BR" b="1" dirty="0">
                          <a:latin typeface="Roboto Slab" panose="020B0604020202020204" charset="0"/>
                          <a:ea typeface="Roboto Slab" panose="020B0604020202020204" charset="0"/>
                        </a:rPr>
                        <a:t>ID</a:t>
                      </a:r>
                    </a:p>
                  </a:txBody>
                  <a:tcPr>
                    <a:lnL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C48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b="1" dirty="0" err="1">
                          <a:latin typeface="Roboto Slab" panose="020B0604020202020204" charset="0"/>
                          <a:ea typeface="Roboto Slab" panose="020B0604020202020204" charset="0"/>
                        </a:rPr>
                        <a:t>dataRegistro</a:t>
                      </a:r>
                      <a:endParaRPr lang="pt-BR" b="1" dirty="0">
                        <a:latin typeface="Roboto Slab" panose="020B0604020202020204" charset="0"/>
                        <a:ea typeface="Roboto Slab" panose="020B060402020202020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C48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b="1" dirty="0">
                          <a:latin typeface="Roboto Slab" panose="020B0604020202020204" charset="0"/>
                          <a:ea typeface="Roboto Slab" panose="020B0604020202020204" charset="0"/>
                        </a:rPr>
                        <a:t>Registro</a:t>
                      </a:r>
                    </a:p>
                  </a:txBody>
                  <a:tcPr>
                    <a:lnL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C48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b="1" dirty="0" err="1">
                          <a:latin typeface="Roboto Slab" panose="020B0604020202020204" charset="0"/>
                          <a:ea typeface="Roboto Slab" panose="020B0604020202020204" charset="0"/>
                        </a:rPr>
                        <a:t>fkSensores</a:t>
                      </a:r>
                      <a:endParaRPr lang="pt-BR" b="1" dirty="0">
                        <a:latin typeface="Roboto Slab" panose="020B0604020202020204" charset="0"/>
                        <a:ea typeface="Roboto Slab" panose="020B060402020202020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C4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9426274"/>
                  </a:ext>
                </a:extLst>
              </a:tr>
              <a:tr h="379855">
                <a:tc>
                  <a:txBody>
                    <a:bodyPr/>
                    <a:lstStyle/>
                    <a:p>
                      <a:r>
                        <a:rPr lang="pt-BR" b="1" dirty="0">
                          <a:latin typeface="Roboto Slab" panose="020B0604020202020204" charset="0"/>
                          <a:ea typeface="Roboto Slab" panose="020B0604020202020204" charset="0"/>
                        </a:rPr>
                        <a:t>1</a:t>
                      </a:r>
                    </a:p>
                  </a:txBody>
                  <a:tcPr>
                    <a:lnL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b="1" dirty="0">
                          <a:latin typeface="Roboto Slab" panose="020B0604020202020204" charset="0"/>
                          <a:ea typeface="Roboto Slab" panose="020B0604020202020204" charset="0"/>
                        </a:rPr>
                        <a:t>2022-04-12 06:40</a:t>
                      </a:r>
                    </a:p>
                  </a:txBody>
                  <a:tcPr>
                    <a:lnL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b="1" dirty="0">
                          <a:latin typeface="Roboto Slab" panose="020B0604020202020204" charset="0"/>
                          <a:ea typeface="Roboto Slab" panose="020B0604020202020204" charset="0"/>
                        </a:rPr>
                        <a:t>1</a:t>
                      </a:r>
                    </a:p>
                  </a:txBody>
                  <a:tcPr>
                    <a:lnL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b="1" dirty="0">
                          <a:latin typeface="Roboto Slab" panose="020B0604020202020204" charset="0"/>
                          <a:ea typeface="Roboto Slab" panose="020B0604020202020204" charset="0"/>
                        </a:rPr>
                        <a:t>1</a:t>
                      </a:r>
                    </a:p>
                  </a:txBody>
                  <a:tcPr>
                    <a:lnL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3963842"/>
                  </a:ext>
                </a:extLst>
              </a:tr>
              <a:tr h="379855">
                <a:tc>
                  <a:txBody>
                    <a:bodyPr/>
                    <a:lstStyle/>
                    <a:p>
                      <a:r>
                        <a:rPr lang="pt-BR" b="1" dirty="0">
                          <a:latin typeface="Roboto Slab" panose="020B0604020202020204" charset="0"/>
                          <a:ea typeface="Roboto Slab" panose="020B0604020202020204" charset="0"/>
                        </a:rPr>
                        <a:t>2</a:t>
                      </a:r>
                    </a:p>
                  </a:txBody>
                  <a:tcPr>
                    <a:lnL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b="1" dirty="0">
                          <a:latin typeface="Roboto Slab" panose="020B0604020202020204" charset="0"/>
                          <a:ea typeface="Roboto Slab" panose="020B0604020202020204" charset="0"/>
                        </a:rPr>
                        <a:t>2022-04-12 06:41</a:t>
                      </a:r>
                    </a:p>
                  </a:txBody>
                  <a:tcPr>
                    <a:lnL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b="1" dirty="0">
                          <a:latin typeface="Roboto Slab" panose="020B0604020202020204" charset="0"/>
                          <a:ea typeface="Roboto Slab" panose="020B0604020202020204" charset="0"/>
                        </a:rPr>
                        <a:t>1</a:t>
                      </a:r>
                    </a:p>
                  </a:txBody>
                  <a:tcPr>
                    <a:lnL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b="1" dirty="0">
                          <a:latin typeface="Roboto Slab" panose="020B0604020202020204" charset="0"/>
                          <a:ea typeface="Roboto Slab" panose="020B0604020202020204" charset="0"/>
                        </a:rPr>
                        <a:t>1</a:t>
                      </a:r>
                    </a:p>
                  </a:txBody>
                  <a:tcPr>
                    <a:lnL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7111531"/>
                  </a:ext>
                </a:extLst>
              </a:tr>
              <a:tr h="379855">
                <a:tc>
                  <a:txBody>
                    <a:bodyPr/>
                    <a:lstStyle/>
                    <a:p>
                      <a:r>
                        <a:rPr lang="pt-BR" b="1" dirty="0">
                          <a:latin typeface="Roboto Slab" panose="020B0604020202020204" charset="0"/>
                          <a:ea typeface="Roboto Slab" panose="020B0604020202020204" charset="0"/>
                        </a:rPr>
                        <a:t>3</a:t>
                      </a:r>
                    </a:p>
                  </a:txBody>
                  <a:tcPr>
                    <a:lnL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b="1" dirty="0">
                          <a:latin typeface="Roboto Slab" panose="020B0604020202020204" charset="0"/>
                          <a:ea typeface="Roboto Slab" panose="020B0604020202020204" charset="0"/>
                        </a:rPr>
                        <a:t>2022-04-12 06:42</a:t>
                      </a:r>
                    </a:p>
                  </a:txBody>
                  <a:tcPr>
                    <a:lnL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b="1" dirty="0">
                          <a:latin typeface="Roboto Slab" panose="020B0604020202020204" charset="0"/>
                          <a:ea typeface="Roboto Slab" panose="020B0604020202020204" charset="0"/>
                        </a:rPr>
                        <a:t>1</a:t>
                      </a:r>
                    </a:p>
                  </a:txBody>
                  <a:tcPr>
                    <a:lnL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b="1" dirty="0">
                          <a:latin typeface="Roboto Slab" panose="020B0604020202020204" charset="0"/>
                          <a:ea typeface="Roboto Slab" panose="020B0604020202020204" charset="0"/>
                        </a:rPr>
                        <a:t>1</a:t>
                      </a:r>
                    </a:p>
                  </a:txBody>
                  <a:tcPr>
                    <a:lnL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2749882"/>
                  </a:ext>
                </a:extLst>
              </a:tr>
              <a:tr h="379855">
                <a:tc>
                  <a:txBody>
                    <a:bodyPr/>
                    <a:lstStyle/>
                    <a:p>
                      <a:r>
                        <a:rPr lang="pt-BR" b="1" dirty="0">
                          <a:latin typeface="Roboto Slab" panose="020B0604020202020204" charset="0"/>
                          <a:ea typeface="Roboto Slab" panose="020B0604020202020204" charset="0"/>
                        </a:rPr>
                        <a:t>4</a:t>
                      </a:r>
                    </a:p>
                  </a:txBody>
                  <a:tcPr>
                    <a:lnL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b="1" dirty="0">
                          <a:latin typeface="Roboto Slab" panose="020B0604020202020204" charset="0"/>
                          <a:ea typeface="Roboto Slab" panose="020B0604020202020204" charset="0"/>
                        </a:rPr>
                        <a:t>2022-04-12 06:44</a:t>
                      </a:r>
                    </a:p>
                  </a:txBody>
                  <a:tcPr>
                    <a:lnL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b="1" dirty="0">
                          <a:latin typeface="Roboto Slab" panose="020B0604020202020204" charset="0"/>
                          <a:ea typeface="Roboto Slab" panose="020B0604020202020204" charset="0"/>
                        </a:rPr>
                        <a:t>1</a:t>
                      </a:r>
                    </a:p>
                  </a:txBody>
                  <a:tcPr>
                    <a:lnL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b="1" dirty="0">
                          <a:latin typeface="Roboto Slab" panose="020B0604020202020204" charset="0"/>
                          <a:ea typeface="Roboto Slab" panose="020B0604020202020204" charset="0"/>
                        </a:rPr>
                        <a:t>2</a:t>
                      </a:r>
                    </a:p>
                  </a:txBody>
                  <a:tcPr>
                    <a:lnL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5484310"/>
                  </a:ext>
                </a:extLst>
              </a:tr>
              <a:tr h="379855">
                <a:tc>
                  <a:txBody>
                    <a:bodyPr/>
                    <a:lstStyle/>
                    <a:p>
                      <a:r>
                        <a:rPr lang="pt-BR" b="1" dirty="0">
                          <a:latin typeface="Roboto Slab" panose="020B0604020202020204" charset="0"/>
                          <a:ea typeface="Roboto Slab" panose="020B0604020202020204" charset="0"/>
                        </a:rPr>
                        <a:t>5</a:t>
                      </a:r>
                    </a:p>
                  </a:txBody>
                  <a:tcPr>
                    <a:lnL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b="1" dirty="0">
                          <a:latin typeface="Roboto Slab" panose="020B0604020202020204" charset="0"/>
                          <a:ea typeface="Roboto Slab" panose="020B0604020202020204" charset="0"/>
                        </a:rPr>
                        <a:t>2022-04-12 06:45</a:t>
                      </a:r>
                    </a:p>
                  </a:txBody>
                  <a:tcPr>
                    <a:lnL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b="1" dirty="0">
                          <a:latin typeface="Roboto Slab" panose="020B0604020202020204" charset="0"/>
                          <a:ea typeface="Roboto Slab" panose="020B0604020202020204" charset="0"/>
                        </a:rPr>
                        <a:t>1</a:t>
                      </a:r>
                    </a:p>
                  </a:txBody>
                  <a:tcPr>
                    <a:lnL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b="1" dirty="0">
                          <a:latin typeface="Roboto Slab" panose="020B0604020202020204" charset="0"/>
                          <a:ea typeface="Roboto Slab" panose="020B0604020202020204" charset="0"/>
                        </a:rPr>
                        <a:t>2</a:t>
                      </a:r>
                    </a:p>
                  </a:txBody>
                  <a:tcPr>
                    <a:lnL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911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739280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46"/>
          <p:cNvSpPr txBox="1">
            <a:spLocks noGrp="1"/>
          </p:cNvSpPr>
          <p:nvPr>
            <p:ph type="title"/>
          </p:nvPr>
        </p:nvSpPr>
        <p:spPr>
          <a:xfrm>
            <a:off x="3513138" y="753643"/>
            <a:ext cx="2117723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solidFill>
                  <a:srgbClr val="01F29B"/>
                </a:solidFill>
              </a:rPr>
              <a:t>Equipe</a:t>
            </a:r>
            <a:endParaRPr sz="4000" dirty="0">
              <a:solidFill>
                <a:srgbClr val="01F29B"/>
              </a:solidFill>
            </a:endParaRPr>
          </a:p>
        </p:txBody>
      </p:sp>
      <p:sp>
        <p:nvSpPr>
          <p:cNvPr id="530" name="Google Shape;530;p46"/>
          <p:cNvSpPr txBox="1">
            <a:spLocks noGrp="1"/>
          </p:cNvSpPr>
          <p:nvPr>
            <p:ph type="sldNum" idx="12"/>
          </p:nvPr>
        </p:nvSpPr>
        <p:spPr>
          <a:xfrm>
            <a:off x="8608500" y="4608050"/>
            <a:ext cx="383100" cy="383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 dirty="0"/>
          </a:p>
        </p:txBody>
      </p:sp>
      <p:sp>
        <p:nvSpPr>
          <p:cNvPr id="532" name="Google Shape;532;p46"/>
          <p:cNvSpPr txBox="1"/>
          <p:nvPr/>
        </p:nvSpPr>
        <p:spPr>
          <a:xfrm>
            <a:off x="275654" y="3088323"/>
            <a:ext cx="1926174" cy="813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Matheus Alves de Oliveira</a:t>
            </a:r>
            <a:br>
              <a:rPr lang="en" dirty="0">
                <a:latin typeface="Roboto"/>
                <a:ea typeface="Roboto"/>
                <a:cs typeface="Roboto"/>
                <a:sym typeface="Roboto"/>
              </a:rPr>
            </a:br>
            <a:r>
              <a:rPr lang="pt-BR" sz="9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Desenvolvedor</a:t>
            </a:r>
            <a:endParaRPr sz="9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algn="ctr">
              <a:spcBef>
                <a:spcPts val="400"/>
              </a:spcBef>
            </a:pPr>
            <a:r>
              <a:rPr lang="pt-BR" sz="1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Jovem desenvolvedor que busca trazer grandes inovações no mundo tecnológico.</a:t>
            </a:r>
            <a:endParaRPr sz="10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4" name="Google Shape;534;p46"/>
          <p:cNvSpPr txBox="1"/>
          <p:nvPr/>
        </p:nvSpPr>
        <p:spPr>
          <a:xfrm>
            <a:off x="2583994" y="3088324"/>
            <a:ext cx="1834024" cy="813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Vinicius Soares de Souza</a:t>
            </a:r>
            <a:br>
              <a:rPr lang="en" dirty="0">
                <a:latin typeface="Roboto"/>
                <a:ea typeface="Roboto"/>
                <a:cs typeface="Roboto"/>
                <a:sym typeface="Roboto"/>
              </a:rPr>
            </a:br>
            <a:r>
              <a:rPr lang="pt-BR" sz="9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Desenvolvedor</a:t>
            </a:r>
            <a:endParaRPr sz="9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Jovem desenvolvedor que busca trazer grandes inovações no mundo tecnológico.</a:t>
            </a:r>
            <a:endParaRPr sz="10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6" name="Google Shape;536;p46"/>
          <p:cNvSpPr txBox="1"/>
          <p:nvPr/>
        </p:nvSpPr>
        <p:spPr>
          <a:xfrm>
            <a:off x="4629429" y="3088324"/>
            <a:ext cx="2234636" cy="8132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Miguel Augusto Sousa Mendes</a:t>
            </a:r>
            <a:br>
              <a:rPr lang="en" dirty="0">
                <a:latin typeface="Roboto"/>
                <a:ea typeface="Roboto"/>
                <a:cs typeface="Roboto"/>
                <a:sym typeface="Roboto"/>
              </a:rPr>
            </a:br>
            <a:r>
              <a:rPr lang="pt-BR" sz="9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Desenvolvedor</a:t>
            </a:r>
            <a:endParaRPr sz="9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0" algn="ctr">
              <a:spcBef>
                <a:spcPts val="400"/>
              </a:spcBef>
            </a:pPr>
            <a:r>
              <a:rPr lang="pt-BR" sz="1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Jovem desenvolvedor que busca trazer grandes inovações no mundo tecnológico.</a:t>
            </a:r>
            <a:endParaRPr lang="pt-BR" sz="10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8" name="Google Shape;538;p46"/>
          <p:cNvSpPr txBox="1"/>
          <p:nvPr/>
        </p:nvSpPr>
        <p:spPr>
          <a:xfrm>
            <a:off x="7075476" y="3088324"/>
            <a:ext cx="1916124" cy="8132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Alysson Almeida Santos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Desenvolvedor</a:t>
            </a:r>
            <a:endParaRPr sz="9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0" algn="ctr">
              <a:spcBef>
                <a:spcPts val="400"/>
              </a:spcBef>
            </a:pPr>
            <a:r>
              <a:rPr lang="pt-BR" sz="1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Jovem desenvolvedor que busca trazer grandes inovações no mundo tecnológico.</a:t>
            </a:r>
            <a:endParaRPr lang="pt-BR" sz="10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" name="Imagem 5" descr="Foto de uma pessoa olhando para a câmera&#10;&#10;Descrição gerada automaticamente">
            <a:extLst>
              <a:ext uri="{FF2B5EF4-FFF2-40B4-BE49-F238E27FC236}">
                <a16:creationId xmlns:a16="http://schemas.microsoft.com/office/drawing/2014/main" id="{D2432DAD-1A2B-4E86-9935-8F9216A1C1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3775" y="1470718"/>
            <a:ext cx="1479092" cy="1479090"/>
          </a:xfrm>
          <a:prstGeom prst="rect">
            <a:avLst/>
          </a:prstGeom>
        </p:spPr>
      </p:pic>
      <p:pic>
        <p:nvPicPr>
          <p:cNvPr id="10" name="Imagem 9" descr="Foto preta e branca de rosto de homem visto de perto&#10;&#10;Descrição gerada automaticamente">
            <a:extLst>
              <a:ext uri="{FF2B5EF4-FFF2-40B4-BE49-F238E27FC236}">
                <a16:creationId xmlns:a16="http://schemas.microsoft.com/office/drawing/2014/main" id="{53CE6163-1237-40B2-B064-8655468B4F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0938" y="1470718"/>
            <a:ext cx="1481170" cy="1481170"/>
          </a:xfrm>
          <a:prstGeom prst="rect">
            <a:avLst/>
          </a:prstGeom>
        </p:spPr>
      </p:pic>
      <p:pic>
        <p:nvPicPr>
          <p:cNvPr id="14" name="Imagem 13" descr="Foto preta e branca de rosto de homem sorrindo&#10;&#10;Descrição gerada automaticamente">
            <a:extLst>
              <a:ext uri="{FF2B5EF4-FFF2-40B4-BE49-F238E27FC236}">
                <a16:creationId xmlns:a16="http://schemas.microsoft.com/office/drawing/2014/main" id="{03FBE70A-F474-4497-981A-C334D57DB7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18101" y="1474884"/>
            <a:ext cx="1481170" cy="1481170"/>
          </a:xfrm>
          <a:prstGeom prst="rect">
            <a:avLst/>
          </a:prstGeom>
        </p:spPr>
      </p:pic>
      <p:pic>
        <p:nvPicPr>
          <p:cNvPr id="16" name="Imagem 15" descr="Foto editada de rosto de homem sorrindo&#10;&#10;Descrição gerada automaticamente">
            <a:extLst>
              <a:ext uri="{FF2B5EF4-FFF2-40B4-BE49-F238E27FC236}">
                <a16:creationId xmlns:a16="http://schemas.microsoft.com/office/drawing/2014/main" id="{1B6B594A-A8FD-4296-8F35-87F553A36C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1098" y="1470718"/>
            <a:ext cx="1485336" cy="1485336"/>
          </a:xfrm>
          <a:prstGeom prst="rect">
            <a:avLst/>
          </a:prstGeom>
        </p:spPr>
      </p:pic>
      <p:pic>
        <p:nvPicPr>
          <p:cNvPr id="15" name="Imagem 14" descr="Texto, Ícone&#10;&#10;Descrição gerada automaticamente">
            <a:extLst>
              <a:ext uri="{FF2B5EF4-FFF2-40B4-BE49-F238E27FC236}">
                <a16:creationId xmlns:a16="http://schemas.microsoft.com/office/drawing/2014/main" id="{46B19F2F-4B96-4022-8F1B-32CA79A5E7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2400" y="4504433"/>
            <a:ext cx="518250" cy="488062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3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00"/>
                                        <p:tgtEl>
                                          <p:spTgt spid="5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6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300"/>
                                        <p:tgtEl>
                                          <p:spTgt spid="5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9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300"/>
                                        <p:tgtEl>
                                          <p:spTgt spid="5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2" grpId="0"/>
      <p:bldP spid="534" grpId="0"/>
      <p:bldP spid="536" grpId="0"/>
      <p:bldP spid="53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E75AB7B7-BD02-46F9-BCDC-95B9B6F9291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20</a:t>
            </a:fld>
            <a:endParaRPr lang="pt-BR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F814948E-4D0C-4800-8D25-69C2F0BCDA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300" y="274025"/>
            <a:ext cx="7433400" cy="396300"/>
          </a:xfrm>
        </p:spPr>
        <p:txBody>
          <a:bodyPr/>
          <a:lstStyle/>
          <a:p>
            <a:pPr algn="ctr"/>
            <a:r>
              <a:rPr lang="pt-BR" sz="2700" dirty="0">
                <a:solidFill>
                  <a:srgbClr val="01F29B"/>
                </a:solidFill>
              </a:rPr>
              <a:t>Próximos Passos</a:t>
            </a:r>
          </a:p>
        </p:txBody>
      </p:sp>
      <p:sp>
        <p:nvSpPr>
          <p:cNvPr id="5" name="Título 3">
            <a:extLst>
              <a:ext uri="{FF2B5EF4-FFF2-40B4-BE49-F238E27FC236}">
                <a16:creationId xmlns:a16="http://schemas.microsoft.com/office/drawing/2014/main" id="{B2ED8B69-E4BB-41F3-BD10-25B833300DC6}"/>
              </a:ext>
            </a:extLst>
          </p:cNvPr>
          <p:cNvSpPr txBox="1">
            <a:spLocks/>
          </p:cNvSpPr>
          <p:nvPr/>
        </p:nvSpPr>
        <p:spPr>
          <a:xfrm>
            <a:off x="764930" y="1215537"/>
            <a:ext cx="7614140" cy="2712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pPr marL="342900" indent="-342900">
              <a:buClr>
                <a:srgbClr val="01F29B"/>
              </a:buClr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tx1"/>
                </a:solidFill>
              </a:rPr>
              <a:t>Inserir  API;</a:t>
            </a:r>
          </a:p>
          <a:p>
            <a:pPr marL="342900" indent="-342900">
              <a:buClr>
                <a:srgbClr val="01F29B"/>
              </a:buClr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tx1"/>
                </a:solidFill>
              </a:rPr>
              <a:t>Adicionar filtros no dashboard para Dia/Mês/Ano;</a:t>
            </a:r>
          </a:p>
          <a:p>
            <a:pPr marL="342900" indent="-342900">
              <a:buClr>
                <a:srgbClr val="01F29B"/>
              </a:buClr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tx1"/>
                </a:solidFill>
              </a:rPr>
              <a:t>Adicionar filtros no dashboard para escolha do tipo de gráfico;</a:t>
            </a:r>
          </a:p>
          <a:p>
            <a:pPr marL="342900" indent="-342900">
              <a:buClr>
                <a:srgbClr val="01F29B"/>
              </a:buClr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tx1"/>
                </a:solidFill>
              </a:rPr>
              <a:t>Seção de notícias;</a:t>
            </a:r>
          </a:p>
          <a:p>
            <a:pPr marL="342900" indent="-342900">
              <a:buClr>
                <a:srgbClr val="01F29B"/>
              </a:buClr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tx1"/>
                </a:solidFill>
              </a:rPr>
              <a:t>Evolução da empresa.</a:t>
            </a:r>
          </a:p>
        </p:txBody>
      </p:sp>
      <p:pic>
        <p:nvPicPr>
          <p:cNvPr id="6" name="Imagem 5" descr="Texto, Ícone&#10;&#10;Descrição gerada automaticamente">
            <a:extLst>
              <a:ext uri="{FF2B5EF4-FFF2-40B4-BE49-F238E27FC236}">
                <a16:creationId xmlns:a16="http://schemas.microsoft.com/office/drawing/2014/main" id="{288C393E-BAC0-43C3-9D2F-B5E559C478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4504433"/>
            <a:ext cx="518250" cy="488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059794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4"/>
          <p:cNvSpPr txBox="1">
            <a:spLocks noGrp="1"/>
          </p:cNvSpPr>
          <p:nvPr>
            <p:ph type="title"/>
          </p:nvPr>
        </p:nvSpPr>
        <p:spPr>
          <a:xfrm>
            <a:off x="367748" y="1506080"/>
            <a:ext cx="5546034" cy="8170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solidFill>
                  <a:srgbClr val="01F29B"/>
                </a:solidFill>
              </a:rPr>
              <a:t>Obrigado pela atenção!</a:t>
            </a:r>
            <a:endParaRPr sz="4000" dirty="0">
              <a:solidFill>
                <a:srgbClr val="01F29B"/>
              </a:solidFill>
            </a:endParaRPr>
          </a:p>
        </p:txBody>
      </p:sp>
      <p:sp>
        <p:nvSpPr>
          <p:cNvPr id="309" name="Google Shape;309;p34"/>
          <p:cNvSpPr txBox="1">
            <a:spLocks noGrp="1"/>
          </p:cNvSpPr>
          <p:nvPr>
            <p:ph type="body" idx="1"/>
          </p:nvPr>
        </p:nvSpPr>
        <p:spPr>
          <a:xfrm>
            <a:off x="1620612" y="2323152"/>
            <a:ext cx="4293170" cy="81707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4000" b="1" dirty="0">
                <a:latin typeface="Roboto"/>
                <a:ea typeface="Roboto"/>
                <a:cs typeface="Roboto"/>
                <a:sym typeface="Roboto"/>
              </a:rPr>
              <a:t>Alguma questão?</a:t>
            </a:r>
            <a:endParaRPr sz="4000" b="1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10" name="Google Shape;310;p34"/>
          <p:cNvSpPr txBox="1">
            <a:spLocks noGrp="1"/>
          </p:cNvSpPr>
          <p:nvPr>
            <p:ph type="sldNum" idx="12"/>
          </p:nvPr>
        </p:nvSpPr>
        <p:spPr>
          <a:xfrm>
            <a:off x="8608500" y="4608050"/>
            <a:ext cx="383100" cy="383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grpSp>
        <p:nvGrpSpPr>
          <p:cNvPr id="311" name="Google Shape;311;p34"/>
          <p:cNvGrpSpPr/>
          <p:nvPr/>
        </p:nvGrpSpPr>
        <p:grpSpPr>
          <a:xfrm>
            <a:off x="6581326" y="1707112"/>
            <a:ext cx="1332809" cy="1232079"/>
            <a:chOff x="5975075" y="2327500"/>
            <a:chExt cx="420100" cy="388350"/>
          </a:xfrm>
        </p:grpSpPr>
        <p:sp>
          <p:nvSpPr>
            <p:cNvPr id="312" name="Google Shape;312;p34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01F2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tx2">
                    <a:lumMod val="10000"/>
                  </a:schemeClr>
                </a:solidFill>
              </a:endParaRPr>
            </a:p>
          </p:txBody>
        </p:sp>
        <p:sp>
          <p:nvSpPr>
            <p:cNvPr id="313" name="Google Shape;313;p34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01F2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01F29B"/>
                </a:solidFill>
              </a:endParaRPr>
            </a:p>
          </p:txBody>
        </p:sp>
      </p:grpSp>
    </p:spTree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E75AB7B7-BD02-46F9-BCDC-95B9B6F9291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3</a:t>
            </a:fld>
            <a:endParaRPr lang="pt-BR" dirty="0"/>
          </a:p>
        </p:txBody>
      </p:sp>
      <p:sp>
        <p:nvSpPr>
          <p:cNvPr id="42" name="Título 3">
            <a:extLst>
              <a:ext uri="{FF2B5EF4-FFF2-40B4-BE49-F238E27FC236}">
                <a16:creationId xmlns:a16="http://schemas.microsoft.com/office/drawing/2014/main" id="{53E1299D-A79E-41ED-92DD-792CF3745955}"/>
              </a:ext>
            </a:extLst>
          </p:cNvPr>
          <p:cNvSpPr txBox="1">
            <a:spLocks/>
          </p:cNvSpPr>
          <p:nvPr/>
        </p:nvSpPr>
        <p:spPr>
          <a:xfrm>
            <a:off x="849599" y="297383"/>
            <a:ext cx="74334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pPr algn="ctr"/>
            <a:r>
              <a:rPr lang="pt-BR" sz="2700" dirty="0">
                <a:solidFill>
                  <a:srgbClr val="01F29B"/>
                </a:solidFill>
              </a:rPr>
              <a:t>Contextualização</a:t>
            </a:r>
          </a:p>
        </p:txBody>
      </p:sp>
      <p:pic>
        <p:nvPicPr>
          <p:cNvPr id="46" name="Imagem 45" descr="Texto, Ícone&#10;&#10;Descrição gerada automaticamente">
            <a:extLst>
              <a:ext uri="{FF2B5EF4-FFF2-40B4-BE49-F238E27FC236}">
                <a16:creationId xmlns:a16="http://schemas.microsoft.com/office/drawing/2014/main" id="{A399255F-6CFC-43F4-BEC0-4D7C7F30DC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4504433"/>
            <a:ext cx="518250" cy="488062"/>
          </a:xfrm>
          <a:prstGeom prst="rect">
            <a:avLst/>
          </a:prstGeom>
        </p:spPr>
      </p:pic>
      <p:pic>
        <p:nvPicPr>
          <p:cNvPr id="13" name="Imagem 12" descr="Ícone&#10;&#10;Descrição gerada automaticamente">
            <a:extLst>
              <a:ext uri="{FF2B5EF4-FFF2-40B4-BE49-F238E27FC236}">
                <a16:creationId xmlns:a16="http://schemas.microsoft.com/office/drawing/2014/main" id="{5C266A4E-9ECC-46F0-A119-66449905D9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0644" y="1806045"/>
            <a:ext cx="1333078" cy="1333078"/>
          </a:xfrm>
          <a:prstGeom prst="rect">
            <a:avLst/>
          </a:prstGeom>
        </p:spPr>
      </p:pic>
      <p:grpSp>
        <p:nvGrpSpPr>
          <p:cNvPr id="7" name="Agrupar 6">
            <a:extLst>
              <a:ext uri="{FF2B5EF4-FFF2-40B4-BE49-F238E27FC236}">
                <a16:creationId xmlns:a16="http://schemas.microsoft.com/office/drawing/2014/main" id="{755EA565-7E69-4D56-ACC0-42FFBF77626B}"/>
              </a:ext>
            </a:extLst>
          </p:cNvPr>
          <p:cNvGrpSpPr/>
          <p:nvPr/>
        </p:nvGrpSpPr>
        <p:grpSpPr>
          <a:xfrm>
            <a:off x="154653" y="1346456"/>
            <a:ext cx="2064694" cy="2550702"/>
            <a:chOff x="282851" y="1346456"/>
            <a:chExt cx="2064694" cy="2550702"/>
          </a:xfrm>
        </p:grpSpPr>
        <p:pic>
          <p:nvPicPr>
            <p:cNvPr id="11" name="Imagem 10" descr="Ícone&#10;&#10;Descrição gerada automaticamente">
              <a:extLst>
                <a:ext uri="{FF2B5EF4-FFF2-40B4-BE49-F238E27FC236}">
                  <a16:creationId xmlns:a16="http://schemas.microsoft.com/office/drawing/2014/main" id="{1AC7D067-CD46-4B85-91F3-482118877DB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5796" y="1860317"/>
              <a:ext cx="1278806" cy="1278806"/>
            </a:xfrm>
            <a:prstGeom prst="rect">
              <a:avLst/>
            </a:prstGeom>
          </p:spPr>
        </p:pic>
        <p:sp>
          <p:nvSpPr>
            <p:cNvPr id="17" name="Título 3">
              <a:extLst>
                <a:ext uri="{FF2B5EF4-FFF2-40B4-BE49-F238E27FC236}">
                  <a16:creationId xmlns:a16="http://schemas.microsoft.com/office/drawing/2014/main" id="{D0424D98-0714-4CC4-BAB0-996BF9FF6FF5}"/>
                </a:ext>
              </a:extLst>
            </p:cNvPr>
            <p:cNvSpPr txBox="1">
              <a:spLocks/>
            </p:cNvSpPr>
            <p:nvPr/>
          </p:nvSpPr>
          <p:spPr>
            <a:xfrm>
              <a:off x="864653" y="1346456"/>
              <a:ext cx="901092" cy="30805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b" anchorCtr="0">
              <a:norm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200"/>
                <a:buFont typeface="Roboto Slab"/>
                <a:buNone/>
                <a:defRPr sz="3200" b="1" i="0" u="none" strike="noStrike" cap="none">
                  <a:solidFill>
                    <a:schemeClr val="accent2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1pPr>
              <a:lvl2pPr marR="0" lvl="1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200"/>
                <a:buFont typeface="Roboto Slab"/>
                <a:buNone/>
                <a:defRPr sz="3200" b="1" i="0" u="none" strike="noStrike" cap="none">
                  <a:solidFill>
                    <a:schemeClr val="accent2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2pPr>
              <a:lvl3pPr marR="0" lvl="2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200"/>
                <a:buFont typeface="Roboto Slab"/>
                <a:buNone/>
                <a:defRPr sz="3200" b="1" i="0" u="none" strike="noStrike" cap="none">
                  <a:solidFill>
                    <a:schemeClr val="accent2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3pPr>
              <a:lvl4pPr marR="0" lvl="3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200"/>
                <a:buFont typeface="Roboto Slab"/>
                <a:buNone/>
                <a:defRPr sz="3200" b="1" i="0" u="none" strike="noStrike" cap="none">
                  <a:solidFill>
                    <a:schemeClr val="accent2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4pPr>
              <a:lvl5pPr marR="0" lvl="4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200"/>
                <a:buFont typeface="Roboto Slab"/>
                <a:buNone/>
                <a:defRPr sz="3200" b="1" i="0" u="none" strike="noStrike" cap="none">
                  <a:solidFill>
                    <a:schemeClr val="accent2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5pPr>
              <a:lvl6pPr marR="0" lvl="5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200"/>
                <a:buFont typeface="Roboto Slab"/>
                <a:buNone/>
                <a:defRPr sz="3200" b="1" i="0" u="none" strike="noStrike" cap="none">
                  <a:solidFill>
                    <a:schemeClr val="accent2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6pPr>
              <a:lvl7pPr marR="0" lvl="6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200"/>
                <a:buFont typeface="Roboto Slab"/>
                <a:buNone/>
                <a:defRPr sz="3200" b="1" i="0" u="none" strike="noStrike" cap="none">
                  <a:solidFill>
                    <a:schemeClr val="accent2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7pPr>
              <a:lvl8pPr marR="0" lvl="7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200"/>
                <a:buFont typeface="Roboto Slab"/>
                <a:buNone/>
                <a:defRPr sz="3200" b="1" i="0" u="none" strike="noStrike" cap="none">
                  <a:solidFill>
                    <a:schemeClr val="accent2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8pPr>
              <a:lvl9pPr marR="0" lvl="8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200"/>
                <a:buFont typeface="Roboto Slab"/>
                <a:buNone/>
                <a:defRPr sz="3200" b="1" i="0" u="none" strike="noStrike" cap="none">
                  <a:solidFill>
                    <a:schemeClr val="accent2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9pPr>
            </a:lstStyle>
            <a:p>
              <a:r>
                <a:rPr lang="pt-BR" sz="2000" dirty="0">
                  <a:solidFill>
                    <a:schemeClr val="tx1"/>
                  </a:solidFill>
                </a:rPr>
                <a:t>Missão</a:t>
              </a:r>
            </a:p>
          </p:txBody>
        </p:sp>
        <p:sp>
          <p:nvSpPr>
            <p:cNvPr id="14" name="Título 3">
              <a:extLst>
                <a:ext uri="{FF2B5EF4-FFF2-40B4-BE49-F238E27FC236}">
                  <a16:creationId xmlns:a16="http://schemas.microsoft.com/office/drawing/2014/main" id="{768A2F05-446A-4D40-A027-2AA3AD1B83D5}"/>
                </a:ext>
              </a:extLst>
            </p:cNvPr>
            <p:cNvSpPr txBox="1">
              <a:spLocks/>
            </p:cNvSpPr>
            <p:nvPr/>
          </p:nvSpPr>
          <p:spPr>
            <a:xfrm>
              <a:off x="282851" y="3344931"/>
              <a:ext cx="2064694" cy="55222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200"/>
                <a:buFont typeface="Roboto Slab"/>
                <a:buNone/>
                <a:defRPr sz="3200" b="1" i="0" u="none" strike="noStrike" cap="none">
                  <a:solidFill>
                    <a:schemeClr val="accent2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1pPr>
              <a:lvl2pPr marR="0" lvl="1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200"/>
                <a:buFont typeface="Roboto Slab"/>
                <a:buNone/>
                <a:defRPr sz="3200" b="1" i="0" u="none" strike="noStrike" cap="none">
                  <a:solidFill>
                    <a:schemeClr val="accent2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2pPr>
              <a:lvl3pPr marR="0" lvl="2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200"/>
                <a:buFont typeface="Roboto Slab"/>
                <a:buNone/>
                <a:defRPr sz="3200" b="1" i="0" u="none" strike="noStrike" cap="none">
                  <a:solidFill>
                    <a:schemeClr val="accent2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3pPr>
              <a:lvl4pPr marR="0" lvl="3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200"/>
                <a:buFont typeface="Roboto Slab"/>
                <a:buNone/>
                <a:defRPr sz="3200" b="1" i="0" u="none" strike="noStrike" cap="none">
                  <a:solidFill>
                    <a:schemeClr val="accent2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4pPr>
              <a:lvl5pPr marR="0" lvl="4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200"/>
                <a:buFont typeface="Roboto Slab"/>
                <a:buNone/>
                <a:defRPr sz="3200" b="1" i="0" u="none" strike="noStrike" cap="none">
                  <a:solidFill>
                    <a:schemeClr val="accent2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5pPr>
              <a:lvl6pPr marR="0" lvl="5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200"/>
                <a:buFont typeface="Roboto Slab"/>
                <a:buNone/>
                <a:defRPr sz="3200" b="1" i="0" u="none" strike="noStrike" cap="none">
                  <a:solidFill>
                    <a:schemeClr val="accent2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6pPr>
              <a:lvl7pPr marR="0" lvl="6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200"/>
                <a:buFont typeface="Roboto Slab"/>
                <a:buNone/>
                <a:defRPr sz="3200" b="1" i="0" u="none" strike="noStrike" cap="none">
                  <a:solidFill>
                    <a:schemeClr val="accent2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7pPr>
              <a:lvl8pPr marR="0" lvl="7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200"/>
                <a:buFont typeface="Roboto Slab"/>
                <a:buNone/>
                <a:defRPr sz="3200" b="1" i="0" u="none" strike="noStrike" cap="none">
                  <a:solidFill>
                    <a:schemeClr val="accent2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8pPr>
              <a:lvl9pPr marR="0" lvl="8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200"/>
                <a:buFont typeface="Roboto Slab"/>
                <a:buNone/>
                <a:defRPr sz="3200" b="1" i="0" u="none" strike="noStrike" cap="none">
                  <a:solidFill>
                    <a:schemeClr val="accent2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9pPr>
            </a:lstStyle>
            <a:p>
              <a:pPr algn="ctr"/>
              <a:r>
                <a:rPr lang="pt-BR" sz="1200" b="0" dirty="0">
                  <a:solidFill>
                    <a:schemeClr val="tx1"/>
                  </a:solidFill>
                </a:rPr>
                <a:t>Entregar dados através de sensores e gráficos, para otimizar a gestão de valores.</a:t>
              </a:r>
            </a:p>
          </p:txBody>
        </p:sp>
      </p:grpSp>
      <p:grpSp>
        <p:nvGrpSpPr>
          <p:cNvPr id="8" name="Agrupar 7">
            <a:extLst>
              <a:ext uri="{FF2B5EF4-FFF2-40B4-BE49-F238E27FC236}">
                <a16:creationId xmlns:a16="http://schemas.microsoft.com/office/drawing/2014/main" id="{252B5CC2-5744-407F-AE93-3BAA34396E35}"/>
              </a:ext>
            </a:extLst>
          </p:cNvPr>
          <p:cNvGrpSpPr/>
          <p:nvPr/>
        </p:nvGrpSpPr>
        <p:grpSpPr>
          <a:xfrm>
            <a:off x="2349313" y="1334251"/>
            <a:ext cx="2121556" cy="2547634"/>
            <a:chOff x="2396446" y="1334251"/>
            <a:chExt cx="2121556" cy="2547634"/>
          </a:xfrm>
        </p:grpSpPr>
        <p:pic>
          <p:nvPicPr>
            <p:cNvPr id="15" name="Imagem 14" descr="Ícone&#10;&#10;Descrição gerada automaticamente">
              <a:extLst>
                <a:ext uri="{FF2B5EF4-FFF2-40B4-BE49-F238E27FC236}">
                  <a16:creationId xmlns:a16="http://schemas.microsoft.com/office/drawing/2014/main" id="{1AF11BEC-4C1A-4441-AC4F-F50D290D989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748594" y="1831065"/>
              <a:ext cx="1308058" cy="1308058"/>
            </a:xfrm>
            <a:prstGeom prst="rect">
              <a:avLst/>
            </a:prstGeom>
          </p:spPr>
        </p:pic>
        <p:sp>
          <p:nvSpPr>
            <p:cNvPr id="19" name="Título 3">
              <a:extLst>
                <a:ext uri="{FF2B5EF4-FFF2-40B4-BE49-F238E27FC236}">
                  <a16:creationId xmlns:a16="http://schemas.microsoft.com/office/drawing/2014/main" id="{0DC73838-7D13-413F-8920-75B30859D820}"/>
                </a:ext>
              </a:extLst>
            </p:cNvPr>
            <p:cNvSpPr txBox="1">
              <a:spLocks/>
            </p:cNvSpPr>
            <p:nvPr/>
          </p:nvSpPr>
          <p:spPr>
            <a:xfrm>
              <a:off x="3046351" y="1334251"/>
              <a:ext cx="712544" cy="32025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b" anchorCtr="0">
              <a:norm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200"/>
                <a:buFont typeface="Roboto Slab"/>
                <a:buNone/>
                <a:defRPr sz="3200" b="1" i="0" u="none" strike="noStrike" cap="none">
                  <a:solidFill>
                    <a:schemeClr val="accent2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1pPr>
              <a:lvl2pPr marR="0" lvl="1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200"/>
                <a:buFont typeface="Roboto Slab"/>
                <a:buNone/>
                <a:defRPr sz="3200" b="1" i="0" u="none" strike="noStrike" cap="none">
                  <a:solidFill>
                    <a:schemeClr val="accent2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2pPr>
              <a:lvl3pPr marR="0" lvl="2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200"/>
                <a:buFont typeface="Roboto Slab"/>
                <a:buNone/>
                <a:defRPr sz="3200" b="1" i="0" u="none" strike="noStrike" cap="none">
                  <a:solidFill>
                    <a:schemeClr val="accent2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3pPr>
              <a:lvl4pPr marR="0" lvl="3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200"/>
                <a:buFont typeface="Roboto Slab"/>
                <a:buNone/>
                <a:defRPr sz="3200" b="1" i="0" u="none" strike="noStrike" cap="none">
                  <a:solidFill>
                    <a:schemeClr val="accent2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4pPr>
              <a:lvl5pPr marR="0" lvl="4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200"/>
                <a:buFont typeface="Roboto Slab"/>
                <a:buNone/>
                <a:defRPr sz="3200" b="1" i="0" u="none" strike="noStrike" cap="none">
                  <a:solidFill>
                    <a:schemeClr val="accent2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5pPr>
              <a:lvl6pPr marR="0" lvl="5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200"/>
                <a:buFont typeface="Roboto Slab"/>
                <a:buNone/>
                <a:defRPr sz="3200" b="1" i="0" u="none" strike="noStrike" cap="none">
                  <a:solidFill>
                    <a:schemeClr val="accent2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6pPr>
              <a:lvl7pPr marR="0" lvl="6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200"/>
                <a:buFont typeface="Roboto Slab"/>
                <a:buNone/>
                <a:defRPr sz="3200" b="1" i="0" u="none" strike="noStrike" cap="none">
                  <a:solidFill>
                    <a:schemeClr val="accent2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7pPr>
              <a:lvl8pPr marR="0" lvl="7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200"/>
                <a:buFont typeface="Roboto Slab"/>
                <a:buNone/>
                <a:defRPr sz="3200" b="1" i="0" u="none" strike="noStrike" cap="none">
                  <a:solidFill>
                    <a:schemeClr val="accent2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8pPr>
              <a:lvl9pPr marR="0" lvl="8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200"/>
                <a:buFont typeface="Roboto Slab"/>
                <a:buNone/>
                <a:defRPr sz="3200" b="1" i="0" u="none" strike="noStrike" cap="none">
                  <a:solidFill>
                    <a:schemeClr val="accent2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9pPr>
            </a:lstStyle>
            <a:p>
              <a:r>
                <a:rPr lang="pt-BR" sz="2000" dirty="0">
                  <a:solidFill>
                    <a:schemeClr val="tx1"/>
                  </a:solidFill>
                </a:rPr>
                <a:t>Visão</a:t>
              </a:r>
            </a:p>
          </p:txBody>
        </p:sp>
        <p:sp>
          <p:nvSpPr>
            <p:cNvPr id="16" name="Título 3">
              <a:extLst>
                <a:ext uri="{FF2B5EF4-FFF2-40B4-BE49-F238E27FC236}">
                  <a16:creationId xmlns:a16="http://schemas.microsoft.com/office/drawing/2014/main" id="{50229796-BA73-408A-A955-FF9D8E245D87}"/>
                </a:ext>
              </a:extLst>
            </p:cNvPr>
            <p:cNvSpPr txBox="1">
              <a:spLocks/>
            </p:cNvSpPr>
            <p:nvPr/>
          </p:nvSpPr>
          <p:spPr>
            <a:xfrm>
              <a:off x="2396446" y="3315679"/>
              <a:ext cx="2121556" cy="56620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200"/>
                <a:buFont typeface="Roboto Slab"/>
                <a:buNone/>
                <a:defRPr sz="3200" b="1" i="0" u="none" strike="noStrike" cap="none">
                  <a:solidFill>
                    <a:schemeClr val="accent2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1pPr>
              <a:lvl2pPr marR="0" lvl="1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200"/>
                <a:buFont typeface="Roboto Slab"/>
                <a:buNone/>
                <a:defRPr sz="3200" b="1" i="0" u="none" strike="noStrike" cap="none">
                  <a:solidFill>
                    <a:schemeClr val="accent2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2pPr>
              <a:lvl3pPr marR="0" lvl="2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200"/>
                <a:buFont typeface="Roboto Slab"/>
                <a:buNone/>
                <a:defRPr sz="3200" b="1" i="0" u="none" strike="noStrike" cap="none">
                  <a:solidFill>
                    <a:schemeClr val="accent2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3pPr>
              <a:lvl4pPr marR="0" lvl="3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200"/>
                <a:buFont typeface="Roboto Slab"/>
                <a:buNone/>
                <a:defRPr sz="3200" b="1" i="0" u="none" strike="noStrike" cap="none">
                  <a:solidFill>
                    <a:schemeClr val="accent2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4pPr>
              <a:lvl5pPr marR="0" lvl="4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200"/>
                <a:buFont typeface="Roboto Slab"/>
                <a:buNone/>
                <a:defRPr sz="3200" b="1" i="0" u="none" strike="noStrike" cap="none">
                  <a:solidFill>
                    <a:schemeClr val="accent2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5pPr>
              <a:lvl6pPr marR="0" lvl="5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200"/>
                <a:buFont typeface="Roboto Slab"/>
                <a:buNone/>
                <a:defRPr sz="3200" b="1" i="0" u="none" strike="noStrike" cap="none">
                  <a:solidFill>
                    <a:schemeClr val="accent2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6pPr>
              <a:lvl7pPr marR="0" lvl="6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200"/>
                <a:buFont typeface="Roboto Slab"/>
                <a:buNone/>
                <a:defRPr sz="3200" b="1" i="0" u="none" strike="noStrike" cap="none">
                  <a:solidFill>
                    <a:schemeClr val="accent2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7pPr>
              <a:lvl8pPr marR="0" lvl="7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200"/>
                <a:buFont typeface="Roboto Slab"/>
                <a:buNone/>
                <a:defRPr sz="3200" b="1" i="0" u="none" strike="noStrike" cap="none">
                  <a:solidFill>
                    <a:schemeClr val="accent2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8pPr>
              <a:lvl9pPr marR="0" lvl="8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200"/>
                <a:buFont typeface="Roboto Slab"/>
                <a:buNone/>
                <a:defRPr sz="3200" b="1" i="0" u="none" strike="noStrike" cap="none">
                  <a:solidFill>
                    <a:schemeClr val="accent2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9pPr>
            </a:lstStyle>
            <a:p>
              <a:pPr algn="ctr"/>
              <a:r>
                <a:rPr lang="pt-BR" sz="1200" b="0" i="0" dirty="0">
                  <a:solidFill>
                    <a:srgbClr val="000000"/>
                  </a:solidFill>
                  <a:effectLst/>
                  <a:latin typeface="Roboto Slab" panose="020B0604020202020204" charset="0"/>
                  <a:ea typeface="Roboto Slab" panose="020B0604020202020204" charset="0"/>
                </a:rPr>
                <a:t>Ser a maior empresa de prestação de serviços de análise de fluxo de pessoas.</a:t>
              </a:r>
              <a:endParaRPr lang="pt-BR" sz="1200" b="0" dirty="0">
                <a:solidFill>
                  <a:schemeClr val="tx1"/>
                </a:solidFill>
                <a:latin typeface="Roboto Slab" panose="020B0604020202020204" charset="0"/>
                <a:ea typeface="Roboto Slab" panose="020B0604020202020204" charset="0"/>
              </a:endParaRPr>
            </a:p>
          </p:txBody>
        </p:sp>
      </p:grpSp>
      <p:grpSp>
        <p:nvGrpSpPr>
          <p:cNvPr id="9" name="Agrupar 8">
            <a:extLst>
              <a:ext uri="{FF2B5EF4-FFF2-40B4-BE49-F238E27FC236}">
                <a16:creationId xmlns:a16="http://schemas.microsoft.com/office/drawing/2014/main" id="{698A6C7F-B854-44DA-A3B9-194583EDD367}"/>
              </a:ext>
            </a:extLst>
          </p:cNvPr>
          <p:cNvGrpSpPr/>
          <p:nvPr/>
        </p:nvGrpSpPr>
        <p:grpSpPr>
          <a:xfrm>
            <a:off x="4624401" y="1334251"/>
            <a:ext cx="1900560" cy="2558543"/>
            <a:chOff x="4566903" y="1338615"/>
            <a:chExt cx="1900560" cy="2558543"/>
          </a:xfrm>
        </p:grpSpPr>
        <p:sp>
          <p:nvSpPr>
            <p:cNvPr id="18" name="Título 3">
              <a:extLst>
                <a:ext uri="{FF2B5EF4-FFF2-40B4-BE49-F238E27FC236}">
                  <a16:creationId xmlns:a16="http://schemas.microsoft.com/office/drawing/2014/main" id="{4D7E3BDB-6598-41A0-B93E-AAFC5CD0F583}"/>
                </a:ext>
              </a:extLst>
            </p:cNvPr>
            <p:cNvSpPr txBox="1">
              <a:spLocks/>
            </p:cNvSpPr>
            <p:nvPr/>
          </p:nvSpPr>
          <p:spPr>
            <a:xfrm>
              <a:off x="5039501" y="1338615"/>
              <a:ext cx="972873" cy="31589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b" anchorCtr="0">
              <a:norm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200"/>
                <a:buFont typeface="Roboto Slab"/>
                <a:buNone/>
                <a:defRPr sz="3200" b="1" i="0" u="none" strike="noStrike" cap="none">
                  <a:solidFill>
                    <a:schemeClr val="accent2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1pPr>
              <a:lvl2pPr marR="0" lvl="1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200"/>
                <a:buFont typeface="Roboto Slab"/>
                <a:buNone/>
                <a:defRPr sz="3200" b="1" i="0" u="none" strike="noStrike" cap="none">
                  <a:solidFill>
                    <a:schemeClr val="accent2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2pPr>
              <a:lvl3pPr marR="0" lvl="2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200"/>
                <a:buFont typeface="Roboto Slab"/>
                <a:buNone/>
                <a:defRPr sz="3200" b="1" i="0" u="none" strike="noStrike" cap="none">
                  <a:solidFill>
                    <a:schemeClr val="accent2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3pPr>
              <a:lvl4pPr marR="0" lvl="3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200"/>
                <a:buFont typeface="Roboto Slab"/>
                <a:buNone/>
                <a:defRPr sz="3200" b="1" i="0" u="none" strike="noStrike" cap="none">
                  <a:solidFill>
                    <a:schemeClr val="accent2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4pPr>
              <a:lvl5pPr marR="0" lvl="4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200"/>
                <a:buFont typeface="Roboto Slab"/>
                <a:buNone/>
                <a:defRPr sz="3200" b="1" i="0" u="none" strike="noStrike" cap="none">
                  <a:solidFill>
                    <a:schemeClr val="accent2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5pPr>
              <a:lvl6pPr marR="0" lvl="5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200"/>
                <a:buFont typeface="Roboto Slab"/>
                <a:buNone/>
                <a:defRPr sz="3200" b="1" i="0" u="none" strike="noStrike" cap="none">
                  <a:solidFill>
                    <a:schemeClr val="accent2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6pPr>
              <a:lvl7pPr marR="0" lvl="6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200"/>
                <a:buFont typeface="Roboto Slab"/>
                <a:buNone/>
                <a:defRPr sz="3200" b="1" i="0" u="none" strike="noStrike" cap="none">
                  <a:solidFill>
                    <a:schemeClr val="accent2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7pPr>
              <a:lvl8pPr marR="0" lvl="7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200"/>
                <a:buFont typeface="Roboto Slab"/>
                <a:buNone/>
                <a:defRPr sz="3200" b="1" i="0" u="none" strike="noStrike" cap="none">
                  <a:solidFill>
                    <a:schemeClr val="accent2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8pPr>
              <a:lvl9pPr marR="0" lvl="8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200"/>
                <a:buFont typeface="Roboto Slab"/>
                <a:buNone/>
                <a:defRPr sz="3200" b="1" i="0" u="none" strike="noStrike" cap="none">
                  <a:solidFill>
                    <a:schemeClr val="accent2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9pPr>
            </a:lstStyle>
            <a:p>
              <a:r>
                <a:rPr lang="pt-BR" sz="2000" dirty="0">
                  <a:solidFill>
                    <a:schemeClr val="tx1"/>
                  </a:solidFill>
                </a:rPr>
                <a:t>Valores</a:t>
              </a:r>
            </a:p>
          </p:txBody>
        </p:sp>
        <p:sp>
          <p:nvSpPr>
            <p:cNvPr id="20" name="Título 3">
              <a:extLst>
                <a:ext uri="{FF2B5EF4-FFF2-40B4-BE49-F238E27FC236}">
                  <a16:creationId xmlns:a16="http://schemas.microsoft.com/office/drawing/2014/main" id="{25DAB1C3-11D2-4FE0-86EA-107B0FA5800D}"/>
                </a:ext>
              </a:extLst>
            </p:cNvPr>
            <p:cNvSpPr txBox="1">
              <a:spLocks/>
            </p:cNvSpPr>
            <p:nvPr/>
          </p:nvSpPr>
          <p:spPr>
            <a:xfrm>
              <a:off x="4566903" y="3344931"/>
              <a:ext cx="1900560" cy="55222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b" anchorCtr="0">
              <a:norm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200"/>
                <a:buFont typeface="Roboto Slab"/>
                <a:buNone/>
                <a:defRPr sz="3200" b="1" i="0" u="none" strike="noStrike" cap="none">
                  <a:solidFill>
                    <a:schemeClr val="accent2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1pPr>
              <a:lvl2pPr marR="0" lvl="1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200"/>
                <a:buFont typeface="Roboto Slab"/>
                <a:buNone/>
                <a:defRPr sz="3200" b="1" i="0" u="none" strike="noStrike" cap="none">
                  <a:solidFill>
                    <a:schemeClr val="accent2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2pPr>
              <a:lvl3pPr marR="0" lvl="2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200"/>
                <a:buFont typeface="Roboto Slab"/>
                <a:buNone/>
                <a:defRPr sz="3200" b="1" i="0" u="none" strike="noStrike" cap="none">
                  <a:solidFill>
                    <a:schemeClr val="accent2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3pPr>
              <a:lvl4pPr marR="0" lvl="3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200"/>
                <a:buFont typeface="Roboto Slab"/>
                <a:buNone/>
                <a:defRPr sz="3200" b="1" i="0" u="none" strike="noStrike" cap="none">
                  <a:solidFill>
                    <a:schemeClr val="accent2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4pPr>
              <a:lvl5pPr marR="0" lvl="4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200"/>
                <a:buFont typeface="Roboto Slab"/>
                <a:buNone/>
                <a:defRPr sz="3200" b="1" i="0" u="none" strike="noStrike" cap="none">
                  <a:solidFill>
                    <a:schemeClr val="accent2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5pPr>
              <a:lvl6pPr marR="0" lvl="5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200"/>
                <a:buFont typeface="Roboto Slab"/>
                <a:buNone/>
                <a:defRPr sz="3200" b="1" i="0" u="none" strike="noStrike" cap="none">
                  <a:solidFill>
                    <a:schemeClr val="accent2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6pPr>
              <a:lvl7pPr marR="0" lvl="6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200"/>
                <a:buFont typeface="Roboto Slab"/>
                <a:buNone/>
                <a:defRPr sz="3200" b="1" i="0" u="none" strike="noStrike" cap="none">
                  <a:solidFill>
                    <a:schemeClr val="accent2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7pPr>
              <a:lvl8pPr marR="0" lvl="7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200"/>
                <a:buFont typeface="Roboto Slab"/>
                <a:buNone/>
                <a:defRPr sz="3200" b="1" i="0" u="none" strike="noStrike" cap="none">
                  <a:solidFill>
                    <a:schemeClr val="accent2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8pPr>
              <a:lvl9pPr marR="0" lvl="8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200"/>
                <a:buFont typeface="Roboto Slab"/>
                <a:buNone/>
                <a:defRPr sz="3200" b="1" i="0" u="none" strike="noStrike" cap="none">
                  <a:solidFill>
                    <a:schemeClr val="accent2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9pPr>
            </a:lstStyle>
            <a:p>
              <a:pPr algn="ctr"/>
              <a:r>
                <a:rPr lang="pt-BR" sz="1200" b="0" dirty="0">
                  <a:solidFill>
                    <a:srgbClr val="000000"/>
                  </a:solidFill>
                </a:rPr>
                <a:t>Inovação</a:t>
              </a:r>
              <a:r>
                <a:rPr lang="pt-BR" sz="1200" b="0" dirty="0">
                  <a:solidFill>
                    <a:schemeClr val="tx1"/>
                  </a:solidFill>
                </a:rPr>
                <a:t>, foco no cliente, rentabilidade e autonomia.</a:t>
              </a:r>
            </a:p>
          </p:txBody>
        </p:sp>
      </p:grp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33DEE0BF-C4EA-4BEA-AF65-5C2F5329455A}"/>
              </a:ext>
            </a:extLst>
          </p:cNvPr>
          <p:cNvGrpSpPr/>
          <p:nvPr/>
        </p:nvGrpSpPr>
        <p:grpSpPr>
          <a:xfrm>
            <a:off x="6678494" y="1334251"/>
            <a:ext cx="2121556" cy="2703534"/>
            <a:chOff x="6565265" y="1334251"/>
            <a:chExt cx="2121556" cy="2703534"/>
          </a:xfrm>
        </p:grpSpPr>
        <p:pic>
          <p:nvPicPr>
            <p:cNvPr id="6" name="Imagem 5" descr="Ícone&#10;&#10;Descrição gerada automaticamente com confiança média">
              <a:extLst>
                <a:ext uri="{FF2B5EF4-FFF2-40B4-BE49-F238E27FC236}">
                  <a16:creationId xmlns:a16="http://schemas.microsoft.com/office/drawing/2014/main" id="{BB651180-426F-4C8B-9AC4-B6096989077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932348" y="1778889"/>
              <a:ext cx="1387390" cy="1387390"/>
            </a:xfrm>
            <a:prstGeom prst="rect">
              <a:avLst/>
            </a:prstGeom>
          </p:spPr>
        </p:pic>
        <p:sp>
          <p:nvSpPr>
            <p:cNvPr id="21" name="Título 3">
              <a:extLst>
                <a:ext uri="{FF2B5EF4-FFF2-40B4-BE49-F238E27FC236}">
                  <a16:creationId xmlns:a16="http://schemas.microsoft.com/office/drawing/2014/main" id="{97866469-CC8C-46AD-BEA0-F4794BDB2175}"/>
                </a:ext>
              </a:extLst>
            </p:cNvPr>
            <p:cNvSpPr txBox="1">
              <a:spLocks/>
            </p:cNvSpPr>
            <p:nvPr/>
          </p:nvSpPr>
          <p:spPr>
            <a:xfrm>
              <a:off x="7019791" y="1334251"/>
              <a:ext cx="1212503" cy="31589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b" anchorCtr="0">
              <a:norm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200"/>
                <a:buFont typeface="Roboto Slab"/>
                <a:buNone/>
                <a:defRPr sz="3200" b="1" i="0" u="none" strike="noStrike" cap="none">
                  <a:solidFill>
                    <a:schemeClr val="accent2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1pPr>
              <a:lvl2pPr marR="0" lvl="1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200"/>
                <a:buFont typeface="Roboto Slab"/>
                <a:buNone/>
                <a:defRPr sz="3200" b="1" i="0" u="none" strike="noStrike" cap="none">
                  <a:solidFill>
                    <a:schemeClr val="accent2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2pPr>
              <a:lvl3pPr marR="0" lvl="2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200"/>
                <a:buFont typeface="Roboto Slab"/>
                <a:buNone/>
                <a:defRPr sz="3200" b="1" i="0" u="none" strike="noStrike" cap="none">
                  <a:solidFill>
                    <a:schemeClr val="accent2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3pPr>
              <a:lvl4pPr marR="0" lvl="3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200"/>
                <a:buFont typeface="Roboto Slab"/>
                <a:buNone/>
                <a:defRPr sz="3200" b="1" i="0" u="none" strike="noStrike" cap="none">
                  <a:solidFill>
                    <a:schemeClr val="accent2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4pPr>
              <a:lvl5pPr marR="0" lvl="4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200"/>
                <a:buFont typeface="Roboto Slab"/>
                <a:buNone/>
                <a:defRPr sz="3200" b="1" i="0" u="none" strike="noStrike" cap="none">
                  <a:solidFill>
                    <a:schemeClr val="accent2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5pPr>
              <a:lvl6pPr marR="0" lvl="5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200"/>
                <a:buFont typeface="Roboto Slab"/>
                <a:buNone/>
                <a:defRPr sz="3200" b="1" i="0" u="none" strike="noStrike" cap="none">
                  <a:solidFill>
                    <a:schemeClr val="accent2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6pPr>
              <a:lvl7pPr marR="0" lvl="6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200"/>
                <a:buFont typeface="Roboto Slab"/>
                <a:buNone/>
                <a:defRPr sz="3200" b="1" i="0" u="none" strike="noStrike" cap="none">
                  <a:solidFill>
                    <a:schemeClr val="accent2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7pPr>
              <a:lvl8pPr marR="0" lvl="7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200"/>
                <a:buFont typeface="Roboto Slab"/>
                <a:buNone/>
                <a:defRPr sz="3200" b="1" i="0" u="none" strike="noStrike" cap="none">
                  <a:solidFill>
                    <a:schemeClr val="accent2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8pPr>
              <a:lvl9pPr marR="0" lvl="8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200"/>
                <a:buFont typeface="Roboto Slab"/>
                <a:buNone/>
                <a:defRPr sz="3200" b="1" i="0" u="none" strike="noStrike" cap="none">
                  <a:solidFill>
                    <a:schemeClr val="accent2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9pPr>
            </a:lstStyle>
            <a:p>
              <a:r>
                <a:rPr lang="pt-BR" sz="2000" dirty="0">
                  <a:solidFill>
                    <a:schemeClr val="tx1"/>
                  </a:solidFill>
                </a:rPr>
                <a:t>Problema</a:t>
              </a:r>
            </a:p>
          </p:txBody>
        </p:sp>
        <p:sp>
          <p:nvSpPr>
            <p:cNvPr id="22" name="Título 3">
              <a:extLst>
                <a:ext uri="{FF2B5EF4-FFF2-40B4-BE49-F238E27FC236}">
                  <a16:creationId xmlns:a16="http://schemas.microsoft.com/office/drawing/2014/main" id="{256C24E8-5315-4E29-B8B0-A369E843E1EF}"/>
                </a:ext>
              </a:extLst>
            </p:cNvPr>
            <p:cNvSpPr txBox="1">
              <a:spLocks/>
            </p:cNvSpPr>
            <p:nvPr/>
          </p:nvSpPr>
          <p:spPr>
            <a:xfrm>
              <a:off x="6565265" y="3295023"/>
              <a:ext cx="2121556" cy="7427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200"/>
                <a:buFont typeface="Roboto Slab"/>
                <a:buNone/>
                <a:defRPr sz="3200" b="1" i="0" u="none" strike="noStrike" cap="none">
                  <a:solidFill>
                    <a:schemeClr val="accent2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1pPr>
              <a:lvl2pPr marR="0" lvl="1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200"/>
                <a:buFont typeface="Roboto Slab"/>
                <a:buNone/>
                <a:defRPr sz="3200" b="1" i="0" u="none" strike="noStrike" cap="none">
                  <a:solidFill>
                    <a:schemeClr val="accent2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2pPr>
              <a:lvl3pPr marR="0" lvl="2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200"/>
                <a:buFont typeface="Roboto Slab"/>
                <a:buNone/>
                <a:defRPr sz="3200" b="1" i="0" u="none" strike="noStrike" cap="none">
                  <a:solidFill>
                    <a:schemeClr val="accent2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3pPr>
              <a:lvl4pPr marR="0" lvl="3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200"/>
                <a:buFont typeface="Roboto Slab"/>
                <a:buNone/>
                <a:defRPr sz="3200" b="1" i="0" u="none" strike="noStrike" cap="none">
                  <a:solidFill>
                    <a:schemeClr val="accent2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4pPr>
              <a:lvl5pPr marR="0" lvl="4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200"/>
                <a:buFont typeface="Roboto Slab"/>
                <a:buNone/>
                <a:defRPr sz="3200" b="1" i="0" u="none" strike="noStrike" cap="none">
                  <a:solidFill>
                    <a:schemeClr val="accent2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5pPr>
              <a:lvl6pPr marR="0" lvl="5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200"/>
                <a:buFont typeface="Roboto Slab"/>
                <a:buNone/>
                <a:defRPr sz="3200" b="1" i="0" u="none" strike="noStrike" cap="none">
                  <a:solidFill>
                    <a:schemeClr val="accent2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6pPr>
              <a:lvl7pPr marR="0" lvl="6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200"/>
                <a:buFont typeface="Roboto Slab"/>
                <a:buNone/>
                <a:defRPr sz="3200" b="1" i="0" u="none" strike="noStrike" cap="none">
                  <a:solidFill>
                    <a:schemeClr val="accent2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7pPr>
              <a:lvl8pPr marR="0" lvl="7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200"/>
                <a:buFont typeface="Roboto Slab"/>
                <a:buNone/>
                <a:defRPr sz="3200" b="1" i="0" u="none" strike="noStrike" cap="none">
                  <a:solidFill>
                    <a:schemeClr val="accent2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8pPr>
              <a:lvl9pPr marR="0" lvl="8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200"/>
                <a:buFont typeface="Roboto Slab"/>
                <a:buNone/>
                <a:defRPr sz="3200" b="1" i="0" u="none" strike="noStrike" cap="none">
                  <a:solidFill>
                    <a:schemeClr val="accent2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9pPr>
            </a:lstStyle>
            <a:p>
              <a:pPr algn="ctr"/>
              <a:r>
                <a:rPr lang="pt-BR" sz="1200" b="0" i="0" dirty="0">
                  <a:solidFill>
                    <a:srgbClr val="000000"/>
                  </a:solidFill>
                  <a:effectLst/>
                  <a:latin typeface="Roboto Slab" panose="020B0604020202020204" charset="0"/>
                  <a:ea typeface="Roboto Slab" panose="020B0604020202020204" charset="0"/>
                </a:rPr>
                <a:t>Desbalanceamento de preços no valor do aluguel e falta de estratégia na distribuição de anúncios.</a:t>
              </a:r>
              <a:endParaRPr lang="pt-BR" sz="1200" b="0" dirty="0">
                <a:solidFill>
                  <a:schemeClr val="tx1"/>
                </a:solidFill>
                <a:latin typeface="Roboto Slab" panose="020B0604020202020204" charset="0"/>
                <a:ea typeface="Roboto Slab" panose="020B060402020202020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8625685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1">
            <a:extLst>
              <a:ext uri="{FF2B5EF4-FFF2-40B4-BE49-F238E27FC236}">
                <a16:creationId xmlns:a16="http://schemas.microsoft.com/office/drawing/2014/main" id="{C1EE7AFB-A4DF-1E18-E691-E496A9755850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608500" y="4608050"/>
            <a:ext cx="383100" cy="383100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600"/>
                </a:spcAft>
                <a:buNone/>
              </a:pPr>
              <a:t>4</a:t>
            </a:fld>
            <a:endParaRPr lang="en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B1DD9F4C-5975-4390-9930-99BC7517CA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300" y="283550"/>
            <a:ext cx="7433400" cy="396300"/>
          </a:xfrm>
        </p:spPr>
        <p:txBody>
          <a:bodyPr wrap="square" anchor="b">
            <a:normAutofit/>
          </a:bodyPr>
          <a:lstStyle/>
          <a:p>
            <a:pPr algn="ctr"/>
            <a:r>
              <a:rPr lang="pt-BR" sz="2700" dirty="0">
                <a:solidFill>
                  <a:srgbClr val="01F29B"/>
                </a:solidFill>
              </a:rPr>
              <a:t>Diagrama de Visão de negócio</a:t>
            </a:r>
          </a:p>
        </p:txBody>
      </p:sp>
      <p:grpSp>
        <p:nvGrpSpPr>
          <p:cNvPr id="80" name="Agrupar 79">
            <a:extLst>
              <a:ext uri="{FF2B5EF4-FFF2-40B4-BE49-F238E27FC236}">
                <a16:creationId xmlns:a16="http://schemas.microsoft.com/office/drawing/2014/main" id="{EF425BAC-59BD-43B1-8A1E-A76685A3F729}"/>
              </a:ext>
            </a:extLst>
          </p:cNvPr>
          <p:cNvGrpSpPr/>
          <p:nvPr/>
        </p:nvGrpSpPr>
        <p:grpSpPr>
          <a:xfrm>
            <a:off x="306694" y="942316"/>
            <a:ext cx="1751029" cy="1584737"/>
            <a:chOff x="306694" y="942316"/>
            <a:chExt cx="1751029" cy="1584737"/>
          </a:xfrm>
        </p:grpSpPr>
        <p:pic>
          <p:nvPicPr>
            <p:cNvPr id="3" name="Imagem 2" descr="Placa com fundo preto&#10;&#10;Descrição gerada automaticamente com confiança média">
              <a:extLst>
                <a:ext uri="{FF2B5EF4-FFF2-40B4-BE49-F238E27FC236}">
                  <a16:creationId xmlns:a16="http://schemas.microsoft.com/office/drawing/2014/main" id="{5E5E6AC9-5C4E-4307-8EF5-08AADC0A46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2631" y="1167897"/>
              <a:ext cx="1359156" cy="1359156"/>
            </a:xfrm>
            <a:prstGeom prst="rect">
              <a:avLst/>
            </a:prstGeom>
          </p:spPr>
        </p:pic>
        <p:sp>
          <p:nvSpPr>
            <p:cNvPr id="49" name="Título 3">
              <a:extLst>
                <a:ext uri="{FF2B5EF4-FFF2-40B4-BE49-F238E27FC236}">
                  <a16:creationId xmlns:a16="http://schemas.microsoft.com/office/drawing/2014/main" id="{1A8C475B-9EF3-4F4E-9D01-F7233214D6AC}"/>
                </a:ext>
              </a:extLst>
            </p:cNvPr>
            <p:cNvSpPr txBox="1">
              <a:spLocks/>
            </p:cNvSpPr>
            <p:nvPr/>
          </p:nvSpPr>
          <p:spPr>
            <a:xfrm>
              <a:off x="306694" y="942316"/>
              <a:ext cx="1751029" cy="2255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b" anchorCtr="0">
              <a:norm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200"/>
                <a:buFont typeface="Roboto Slab"/>
                <a:buNone/>
                <a:defRPr sz="3200" b="1" i="0" u="none" strike="noStrike" cap="none">
                  <a:solidFill>
                    <a:schemeClr val="accent2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1pPr>
              <a:lvl2pPr marR="0" lvl="1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200"/>
                <a:buFont typeface="Roboto Slab"/>
                <a:buNone/>
                <a:defRPr sz="3200" b="1" i="0" u="none" strike="noStrike" cap="none">
                  <a:solidFill>
                    <a:schemeClr val="accent2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2pPr>
              <a:lvl3pPr marR="0" lvl="2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200"/>
                <a:buFont typeface="Roboto Slab"/>
                <a:buNone/>
                <a:defRPr sz="3200" b="1" i="0" u="none" strike="noStrike" cap="none">
                  <a:solidFill>
                    <a:schemeClr val="accent2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3pPr>
              <a:lvl4pPr marR="0" lvl="3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200"/>
                <a:buFont typeface="Roboto Slab"/>
                <a:buNone/>
                <a:defRPr sz="3200" b="1" i="0" u="none" strike="noStrike" cap="none">
                  <a:solidFill>
                    <a:schemeClr val="accent2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4pPr>
              <a:lvl5pPr marR="0" lvl="4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200"/>
                <a:buFont typeface="Roboto Slab"/>
                <a:buNone/>
                <a:defRPr sz="3200" b="1" i="0" u="none" strike="noStrike" cap="none">
                  <a:solidFill>
                    <a:schemeClr val="accent2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5pPr>
              <a:lvl6pPr marR="0" lvl="5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200"/>
                <a:buFont typeface="Roboto Slab"/>
                <a:buNone/>
                <a:defRPr sz="3200" b="1" i="0" u="none" strike="noStrike" cap="none">
                  <a:solidFill>
                    <a:schemeClr val="accent2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6pPr>
              <a:lvl7pPr marR="0" lvl="6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200"/>
                <a:buFont typeface="Roboto Slab"/>
                <a:buNone/>
                <a:defRPr sz="3200" b="1" i="0" u="none" strike="noStrike" cap="none">
                  <a:solidFill>
                    <a:schemeClr val="accent2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7pPr>
              <a:lvl8pPr marR="0" lvl="7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200"/>
                <a:buFont typeface="Roboto Slab"/>
                <a:buNone/>
                <a:defRPr sz="3200" b="1" i="0" u="none" strike="noStrike" cap="none">
                  <a:solidFill>
                    <a:schemeClr val="accent2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8pPr>
              <a:lvl9pPr marR="0" lvl="8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200"/>
                <a:buFont typeface="Roboto Slab"/>
                <a:buNone/>
                <a:defRPr sz="3200" b="1" i="0" u="none" strike="noStrike" cap="none">
                  <a:solidFill>
                    <a:schemeClr val="accent2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9pPr>
            </a:lstStyle>
            <a:p>
              <a:r>
                <a:rPr lang="pt-BR" sz="1600" dirty="0">
                  <a:solidFill>
                    <a:schemeClr val="tx1"/>
                  </a:solidFill>
                </a:rPr>
                <a:t>Acesse </a:t>
              </a:r>
              <a:r>
                <a:rPr lang="pt-BR" sz="1500" dirty="0">
                  <a:solidFill>
                    <a:schemeClr val="tx1"/>
                  </a:solidFill>
                </a:rPr>
                <a:t>nosso</a:t>
              </a:r>
              <a:r>
                <a:rPr lang="pt-BR" sz="1600" dirty="0">
                  <a:solidFill>
                    <a:schemeClr val="tx1"/>
                  </a:solidFill>
                </a:rPr>
                <a:t> site</a:t>
              </a:r>
            </a:p>
          </p:txBody>
        </p:sp>
      </p:grpSp>
      <p:grpSp>
        <p:nvGrpSpPr>
          <p:cNvPr id="160" name="Agrupar 159">
            <a:extLst>
              <a:ext uri="{FF2B5EF4-FFF2-40B4-BE49-F238E27FC236}">
                <a16:creationId xmlns:a16="http://schemas.microsoft.com/office/drawing/2014/main" id="{49C565AE-6A69-417A-BB5F-7AC95B7AFACE}"/>
              </a:ext>
            </a:extLst>
          </p:cNvPr>
          <p:cNvGrpSpPr/>
          <p:nvPr/>
        </p:nvGrpSpPr>
        <p:grpSpPr>
          <a:xfrm>
            <a:off x="3062034" y="880637"/>
            <a:ext cx="3397477" cy="1953976"/>
            <a:chOff x="3062034" y="880637"/>
            <a:chExt cx="3397477" cy="1953976"/>
          </a:xfrm>
        </p:grpSpPr>
        <p:grpSp>
          <p:nvGrpSpPr>
            <p:cNvPr id="147" name="Agrupar 146">
              <a:extLst>
                <a:ext uri="{FF2B5EF4-FFF2-40B4-BE49-F238E27FC236}">
                  <a16:creationId xmlns:a16="http://schemas.microsoft.com/office/drawing/2014/main" id="{11E5939C-3802-47C2-BB68-425469DCDF57}"/>
                </a:ext>
              </a:extLst>
            </p:cNvPr>
            <p:cNvGrpSpPr/>
            <p:nvPr/>
          </p:nvGrpSpPr>
          <p:grpSpPr>
            <a:xfrm>
              <a:off x="4214564" y="880637"/>
              <a:ext cx="2244947" cy="1953976"/>
              <a:chOff x="4214564" y="880637"/>
              <a:chExt cx="2244947" cy="1953976"/>
            </a:xfrm>
          </p:grpSpPr>
          <p:pic>
            <p:nvPicPr>
              <p:cNvPr id="7" name="Imagem 6" descr="Ícone&#10;&#10;Descrição gerada automaticamente">
                <a:extLst>
                  <a:ext uri="{FF2B5EF4-FFF2-40B4-BE49-F238E27FC236}">
                    <a16:creationId xmlns:a16="http://schemas.microsoft.com/office/drawing/2014/main" id="{6477A14D-BC1F-44C0-81EE-2886A2A826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658593" y="880637"/>
                <a:ext cx="1356888" cy="1356888"/>
              </a:xfrm>
              <a:prstGeom prst="rect">
                <a:avLst/>
              </a:prstGeom>
            </p:spPr>
          </p:pic>
          <p:sp>
            <p:nvSpPr>
              <p:cNvPr id="71" name="Título 3">
                <a:extLst>
                  <a:ext uri="{FF2B5EF4-FFF2-40B4-BE49-F238E27FC236}">
                    <a16:creationId xmlns:a16="http://schemas.microsoft.com/office/drawing/2014/main" id="{B8FA5013-066D-4FFA-9F61-910E80BDA0F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14564" y="2438313"/>
                <a:ext cx="2244947" cy="396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b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3200"/>
                  <a:buFont typeface="Roboto Slab"/>
                  <a:buNone/>
                  <a:defRPr sz="3200" b="1" i="0" u="none" strike="noStrike" cap="none">
                    <a:solidFill>
                      <a:schemeClr val="accent2"/>
                    </a:solidFill>
                    <a:latin typeface="Roboto Slab"/>
                    <a:ea typeface="Roboto Slab"/>
                    <a:cs typeface="Roboto Slab"/>
                    <a:sym typeface="Roboto Slab"/>
                  </a:defRPr>
                </a:lvl1pPr>
                <a:lvl2pPr marR="0" lvl="1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3200"/>
                  <a:buFont typeface="Roboto Slab"/>
                  <a:buNone/>
                  <a:defRPr sz="3200" b="1" i="0" u="none" strike="noStrike" cap="none">
                    <a:solidFill>
                      <a:schemeClr val="accent2"/>
                    </a:solidFill>
                    <a:latin typeface="Roboto Slab"/>
                    <a:ea typeface="Roboto Slab"/>
                    <a:cs typeface="Roboto Slab"/>
                    <a:sym typeface="Roboto Slab"/>
                  </a:defRPr>
                </a:lvl2pPr>
                <a:lvl3pPr marR="0" lvl="2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3200"/>
                  <a:buFont typeface="Roboto Slab"/>
                  <a:buNone/>
                  <a:defRPr sz="3200" b="1" i="0" u="none" strike="noStrike" cap="none">
                    <a:solidFill>
                      <a:schemeClr val="accent2"/>
                    </a:solidFill>
                    <a:latin typeface="Roboto Slab"/>
                    <a:ea typeface="Roboto Slab"/>
                    <a:cs typeface="Roboto Slab"/>
                    <a:sym typeface="Roboto Slab"/>
                  </a:defRPr>
                </a:lvl3pPr>
                <a:lvl4pPr marR="0" lvl="3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3200"/>
                  <a:buFont typeface="Roboto Slab"/>
                  <a:buNone/>
                  <a:defRPr sz="3200" b="1" i="0" u="none" strike="noStrike" cap="none">
                    <a:solidFill>
                      <a:schemeClr val="accent2"/>
                    </a:solidFill>
                    <a:latin typeface="Roboto Slab"/>
                    <a:ea typeface="Roboto Slab"/>
                    <a:cs typeface="Roboto Slab"/>
                    <a:sym typeface="Roboto Slab"/>
                  </a:defRPr>
                </a:lvl4pPr>
                <a:lvl5pPr marR="0" lvl="4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3200"/>
                  <a:buFont typeface="Roboto Slab"/>
                  <a:buNone/>
                  <a:defRPr sz="3200" b="1" i="0" u="none" strike="noStrike" cap="none">
                    <a:solidFill>
                      <a:schemeClr val="accent2"/>
                    </a:solidFill>
                    <a:latin typeface="Roboto Slab"/>
                    <a:ea typeface="Roboto Slab"/>
                    <a:cs typeface="Roboto Slab"/>
                    <a:sym typeface="Roboto Slab"/>
                  </a:defRPr>
                </a:lvl5pPr>
                <a:lvl6pPr marR="0" lvl="5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3200"/>
                  <a:buFont typeface="Roboto Slab"/>
                  <a:buNone/>
                  <a:defRPr sz="3200" b="1" i="0" u="none" strike="noStrike" cap="none">
                    <a:solidFill>
                      <a:schemeClr val="accent2"/>
                    </a:solidFill>
                    <a:latin typeface="Roboto Slab"/>
                    <a:ea typeface="Roboto Slab"/>
                    <a:cs typeface="Roboto Slab"/>
                    <a:sym typeface="Roboto Slab"/>
                  </a:defRPr>
                </a:lvl6pPr>
                <a:lvl7pPr marR="0" lvl="6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3200"/>
                  <a:buFont typeface="Roboto Slab"/>
                  <a:buNone/>
                  <a:defRPr sz="3200" b="1" i="0" u="none" strike="noStrike" cap="none">
                    <a:solidFill>
                      <a:schemeClr val="accent2"/>
                    </a:solidFill>
                    <a:latin typeface="Roboto Slab"/>
                    <a:ea typeface="Roboto Slab"/>
                    <a:cs typeface="Roboto Slab"/>
                    <a:sym typeface="Roboto Slab"/>
                  </a:defRPr>
                </a:lvl7pPr>
                <a:lvl8pPr marR="0" lvl="7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3200"/>
                  <a:buFont typeface="Roboto Slab"/>
                  <a:buNone/>
                  <a:defRPr sz="3200" b="1" i="0" u="none" strike="noStrike" cap="none">
                    <a:solidFill>
                      <a:schemeClr val="accent2"/>
                    </a:solidFill>
                    <a:latin typeface="Roboto Slab"/>
                    <a:ea typeface="Roboto Slab"/>
                    <a:cs typeface="Roboto Slab"/>
                    <a:sym typeface="Roboto Slab"/>
                  </a:defRPr>
                </a:lvl8pPr>
                <a:lvl9pPr marR="0" lvl="8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3200"/>
                  <a:buFont typeface="Roboto Slab"/>
                  <a:buNone/>
                  <a:defRPr sz="3200" b="1" i="0" u="none" strike="noStrike" cap="none">
                    <a:solidFill>
                      <a:schemeClr val="accent2"/>
                    </a:solidFill>
                    <a:latin typeface="Roboto Slab"/>
                    <a:ea typeface="Roboto Slab"/>
                    <a:cs typeface="Roboto Slab"/>
                    <a:sym typeface="Roboto Slab"/>
                  </a:defRPr>
                </a:lvl9pPr>
              </a:lstStyle>
              <a:p>
                <a:pPr algn="ctr"/>
                <a:r>
                  <a:rPr lang="pt-BR" sz="1500" dirty="0">
                    <a:solidFill>
                      <a:schemeClr val="tx1"/>
                    </a:solidFill>
                  </a:rPr>
                  <a:t>Cadastre sua empresa e</a:t>
                </a:r>
              </a:p>
              <a:p>
                <a:pPr algn="ctr"/>
                <a:r>
                  <a:rPr lang="pt-BR" sz="1500" dirty="0">
                    <a:solidFill>
                      <a:schemeClr val="tx1"/>
                    </a:solidFill>
                  </a:rPr>
                  <a:t>Funcionários</a:t>
                </a:r>
              </a:p>
            </p:txBody>
          </p:sp>
        </p:grpSp>
        <p:cxnSp>
          <p:nvCxnSpPr>
            <p:cNvPr id="114" name="Conector: Curvo 113">
              <a:extLst>
                <a:ext uri="{FF2B5EF4-FFF2-40B4-BE49-F238E27FC236}">
                  <a16:creationId xmlns:a16="http://schemas.microsoft.com/office/drawing/2014/main" id="{B4BA127F-E546-4C04-908E-9336CE935EE2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3108642" y="1379983"/>
              <a:ext cx="1100462" cy="1193677"/>
            </a:xfrm>
            <a:prstGeom prst="curvedConnector2">
              <a:avLst/>
            </a:prstGeom>
            <a:ln w="50800" cmpd="sng">
              <a:solidFill>
                <a:schemeClr val="tx1"/>
              </a:solidFill>
              <a:headEnd type="none" w="med" len="med"/>
              <a:tailEnd type="arrow" w="lg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61" name="Agrupar 160">
            <a:extLst>
              <a:ext uri="{FF2B5EF4-FFF2-40B4-BE49-F238E27FC236}">
                <a16:creationId xmlns:a16="http://schemas.microsoft.com/office/drawing/2014/main" id="{F73E459B-5B78-4732-BE91-F3E4A4C49D1E}"/>
              </a:ext>
            </a:extLst>
          </p:cNvPr>
          <p:cNvGrpSpPr/>
          <p:nvPr/>
        </p:nvGrpSpPr>
        <p:grpSpPr>
          <a:xfrm>
            <a:off x="5337039" y="2750924"/>
            <a:ext cx="3109003" cy="2123579"/>
            <a:chOff x="5337039" y="2750924"/>
            <a:chExt cx="3109003" cy="2123579"/>
          </a:xfrm>
        </p:grpSpPr>
        <p:grpSp>
          <p:nvGrpSpPr>
            <p:cNvPr id="84" name="Agrupar 83">
              <a:extLst>
                <a:ext uri="{FF2B5EF4-FFF2-40B4-BE49-F238E27FC236}">
                  <a16:creationId xmlns:a16="http://schemas.microsoft.com/office/drawing/2014/main" id="{B0357833-F945-42E0-BCB9-CC9B6F72F47C}"/>
                </a:ext>
              </a:extLst>
            </p:cNvPr>
            <p:cNvGrpSpPr/>
            <p:nvPr/>
          </p:nvGrpSpPr>
          <p:grpSpPr>
            <a:xfrm>
              <a:off x="6452771" y="2750924"/>
              <a:ext cx="1993271" cy="2123579"/>
              <a:chOff x="6234068" y="2695773"/>
              <a:chExt cx="1993271" cy="2123579"/>
            </a:xfrm>
          </p:grpSpPr>
          <p:pic>
            <p:nvPicPr>
              <p:cNvPr id="12" name="Imagem 11" descr="Ícone&#10;&#10;Descrição gerada automaticamente">
                <a:extLst>
                  <a:ext uri="{FF2B5EF4-FFF2-40B4-BE49-F238E27FC236}">
                    <a16:creationId xmlns:a16="http://schemas.microsoft.com/office/drawing/2014/main" id="{5D2F346E-30B8-427C-9394-0DD3F08589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552260" y="2695773"/>
                <a:ext cx="1356888" cy="1356888"/>
              </a:xfrm>
              <a:prstGeom prst="rect">
                <a:avLst/>
              </a:prstGeom>
            </p:spPr>
          </p:pic>
          <p:sp>
            <p:nvSpPr>
              <p:cNvPr id="77" name="Título 3">
                <a:extLst>
                  <a:ext uri="{FF2B5EF4-FFF2-40B4-BE49-F238E27FC236}">
                    <a16:creationId xmlns:a16="http://schemas.microsoft.com/office/drawing/2014/main" id="{EFCFDB43-76C3-4654-A5E5-DCD838EBEEE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34068" y="4161424"/>
                <a:ext cx="1993271" cy="65792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b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3200"/>
                  <a:buFont typeface="Roboto Slab"/>
                  <a:buNone/>
                  <a:defRPr sz="3200" b="1" i="0" u="none" strike="noStrike" cap="none">
                    <a:solidFill>
                      <a:schemeClr val="accent2"/>
                    </a:solidFill>
                    <a:latin typeface="Roboto Slab"/>
                    <a:ea typeface="Roboto Slab"/>
                    <a:cs typeface="Roboto Slab"/>
                    <a:sym typeface="Roboto Slab"/>
                  </a:defRPr>
                </a:lvl1pPr>
                <a:lvl2pPr marR="0" lvl="1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3200"/>
                  <a:buFont typeface="Roboto Slab"/>
                  <a:buNone/>
                  <a:defRPr sz="3200" b="1" i="0" u="none" strike="noStrike" cap="none">
                    <a:solidFill>
                      <a:schemeClr val="accent2"/>
                    </a:solidFill>
                    <a:latin typeface="Roboto Slab"/>
                    <a:ea typeface="Roboto Slab"/>
                    <a:cs typeface="Roboto Slab"/>
                    <a:sym typeface="Roboto Slab"/>
                  </a:defRPr>
                </a:lvl2pPr>
                <a:lvl3pPr marR="0" lvl="2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3200"/>
                  <a:buFont typeface="Roboto Slab"/>
                  <a:buNone/>
                  <a:defRPr sz="3200" b="1" i="0" u="none" strike="noStrike" cap="none">
                    <a:solidFill>
                      <a:schemeClr val="accent2"/>
                    </a:solidFill>
                    <a:latin typeface="Roboto Slab"/>
                    <a:ea typeface="Roboto Slab"/>
                    <a:cs typeface="Roboto Slab"/>
                    <a:sym typeface="Roboto Slab"/>
                  </a:defRPr>
                </a:lvl3pPr>
                <a:lvl4pPr marR="0" lvl="3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3200"/>
                  <a:buFont typeface="Roboto Slab"/>
                  <a:buNone/>
                  <a:defRPr sz="3200" b="1" i="0" u="none" strike="noStrike" cap="none">
                    <a:solidFill>
                      <a:schemeClr val="accent2"/>
                    </a:solidFill>
                    <a:latin typeface="Roboto Slab"/>
                    <a:ea typeface="Roboto Slab"/>
                    <a:cs typeface="Roboto Slab"/>
                    <a:sym typeface="Roboto Slab"/>
                  </a:defRPr>
                </a:lvl4pPr>
                <a:lvl5pPr marR="0" lvl="4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3200"/>
                  <a:buFont typeface="Roboto Slab"/>
                  <a:buNone/>
                  <a:defRPr sz="3200" b="1" i="0" u="none" strike="noStrike" cap="none">
                    <a:solidFill>
                      <a:schemeClr val="accent2"/>
                    </a:solidFill>
                    <a:latin typeface="Roboto Slab"/>
                    <a:ea typeface="Roboto Slab"/>
                    <a:cs typeface="Roboto Slab"/>
                    <a:sym typeface="Roboto Slab"/>
                  </a:defRPr>
                </a:lvl5pPr>
                <a:lvl6pPr marR="0" lvl="5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3200"/>
                  <a:buFont typeface="Roboto Slab"/>
                  <a:buNone/>
                  <a:defRPr sz="3200" b="1" i="0" u="none" strike="noStrike" cap="none">
                    <a:solidFill>
                      <a:schemeClr val="accent2"/>
                    </a:solidFill>
                    <a:latin typeface="Roboto Slab"/>
                    <a:ea typeface="Roboto Slab"/>
                    <a:cs typeface="Roboto Slab"/>
                    <a:sym typeface="Roboto Slab"/>
                  </a:defRPr>
                </a:lvl6pPr>
                <a:lvl7pPr marR="0" lvl="6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3200"/>
                  <a:buFont typeface="Roboto Slab"/>
                  <a:buNone/>
                  <a:defRPr sz="3200" b="1" i="0" u="none" strike="noStrike" cap="none">
                    <a:solidFill>
                      <a:schemeClr val="accent2"/>
                    </a:solidFill>
                    <a:latin typeface="Roboto Slab"/>
                    <a:ea typeface="Roboto Slab"/>
                    <a:cs typeface="Roboto Slab"/>
                    <a:sym typeface="Roboto Slab"/>
                  </a:defRPr>
                </a:lvl7pPr>
                <a:lvl8pPr marR="0" lvl="7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3200"/>
                  <a:buFont typeface="Roboto Slab"/>
                  <a:buNone/>
                  <a:defRPr sz="3200" b="1" i="0" u="none" strike="noStrike" cap="none">
                    <a:solidFill>
                      <a:schemeClr val="accent2"/>
                    </a:solidFill>
                    <a:latin typeface="Roboto Slab"/>
                    <a:ea typeface="Roboto Slab"/>
                    <a:cs typeface="Roboto Slab"/>
                    <a:sym typeface="Roboto Slab"/>
                  </a:defRPr>
                </a:lvl8pPr>
                <a:lvl9pPr marR="0" lvl="8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3200"/>
                  <a:buFont typeface="Roboto Slab"/>
                  <a:buNone/>
                  <a:defRPr sz="3200" b="1" i="0" u="none" strike="noStrike" cap="none">
                    <a:solidFill>
                      <a:schemeClr val="accent2"/>
                    </a:solidFill>
                    <a:latin typeface="Roboto Slab"/>
                    <a:ea typeface="Roboto Slab"/>
                    <a:cs typeface="Roboto Slab"/>
                    <a:sym typeface="Roboto Slab"/>
                  </a:defRPr>
                </a:lvl9pPr>
              </a:lstStyle>
              <a:p>
                <a:pPr algn="ctr"/>
                <a:r>
                  <a:rPr lang="pt-BR" sz="1500" dirty="0">
                    <a:solidFill>
                      <a:schemeClr val="tx1"/>
                    </a:solidFill>
                  </a:rPr>
                  <a:t>Agende a instalação </a:t>
                </a:r>
              </a:p>
              <a:p>
                <a:pPr algn="ctr"/>
                <a:r>
                  <a:rPr lang="pt-BR" sz="1500" dirty="0">
                    <a:solidFill>
                      <a:schemeClr val="tx1"/>
                    </a:solidFill>
                  </a:rPr>
                  <a:t>de </a:t>
                </a:r>
              </a:p>
              <a:p>
                <a:pPr algn="ctr"/>
                <a:r>
                  <a:rPr lang="pt-BR" sz="1500" dirty="0">
                    <a:solidFill>
                      <a:schemeClr val="tx1"/>
                    </a:solidFill>
                  </a:rPr>
                  <a:t>nosso produto</a:t>
                </a:r>
              </a:p>
            </p:txBody>
          </p:sp>
        </p:grpSp>
        <p:cxnSp>
          <p:nvCxnSpPr>
            <p:cNvPr id="117" name="Conector: Curvo 116">
              <a:extLst>
                <a:ext uri="{FF2B5EF4-FFF2-40B4-BE49-F238E27FC236}">
                  <a16:creationId xmlns:a16="http://schemas.microsoft.com/office/drawing/2014/main" id="{35BCBF8A-DA41-4BB6-ADB4-DE5219A9AFF5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5424587" y="2977112"/>
              <a:ext cx="849065" cy="1024162"/>
            </a:xfrm>
            <a:prstGeom prst="curvedConnector2">
              <a:avLst/>
            </a:prstGeom>
            <a:ln w="50800" cmpd="sng">
              <a:solidFill>
                <a:schemeClr val="tx1"/>
              </a:solidFill>
              <a:headEnd type="none" w="med" len="med"/>
              <a:tailEnd type="arrow" w="lg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48" name="Conector: Curvo 147">
            <a:extLst>
              <a:ext uri="{FF2B5EF4-FFF2-40B4-BE49-F238E27FC236}">
                <a16:creationId xmlns:a16="http://schemas.microsoft.com/office/drawing/2014/main" id="{277628A0-DCAF-46B1-837D-874410818C0F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633311" y="1615708"/>
            <a:ext cx="860115" cy="962574"/>
          </a:xfrm>
          <a:prstGeom prst="curvedConnector2">
            <a:avLst/>
          </a:prstGeom>
          <a:ln w="50800" cmpd="sng">
            <a:solidFill>
              <a:schemeClr val="tx1"/>
            </a:solidFill>
            <a:headEnd type="none" w="med" len="med"/>
            <a:tailEnd type="arrow" w="lg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59" name="Agrupar 158">
            <a:extLst>
              <a:ext uri="{FF2B5EF4-FFF2-40B4-BE49-F238E27FC236}">
                <a16:creationId xmlns:a16="http://schemas.microsoft.com/office/drawing/2014/main" id="{4D783D6F-479A-4CCC-B6C4-0E736394E036}"/>
              </a:ext>
            </a:extLst>
          </p:cNvPr>
          <p:cNvGrpSpPr/>
          <p:nvPr/>
        </p:nvGrpSpPr>
        <p:grpSpPr>
          <a:xfrm>
            <a:off x="1059953" y="2685539"/>
            <a:ext cx="2938974" cy="1804849"/>
            <a:chOff x="1059953" y="2685539"/>
            <a:chExt cx="2938974" cy="1804849"/>
          </a:xfrm>
        </p:grpSpPr>
        <p:cxnSp>
          <p:nvCxnSpPr>
            <p:cNvPr id="86" name="Conector: Curvo 85">
              <a:extLst>
                <a:ext uri="{FF2B5EF4-FFF2-40B4-BE49-F238E27FC236}">
                  <a16:creationId xmlns:a16="http://schemas.microsoft.com/office/drawing/2014/main" id="{4A98620D-24B3-4E40-A40D-F9CBC17DC35D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1098376" y="2647116"/>
              <a:ext cx="920924" cy="997770"/>
            </a:xfrm>
            <a:prstGeom prst="curvedConnector2">
              <a:avLst/>
            </a:prstGeom>
            <a:ln w="50800" cmpd="sng">
              <a:solidFill>
                <a:schemeClr val="tx1"/>
              </a:solidFill>
              <a:headEnd type="none" w="med" len="med"/>
              <a:tailEnd type="arrow" w="lg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157" name="Agrupar 156">
              <a:extLst>
                <a:ext uri="{FF2B5EF4-FFF2-40B4-BE49-F238E27FC236}">
                  <a16:creationId xmlns:a16="http://schemas.microsoft.com/office/drawing/2014/main" id="{A6239DA3-BEA8-4638-A441-E5F601D8739C}"/>
                </a:ext>
              </a:extLst>
            </p:cNvPr>
            <p:cNvGrpSpPr/>
            <p:nvPr/>
          </p:nvGrpSpPr>
          <p:grpSpPr>
            <a:xfrm>
              <a:off x="2125141" y="2833011"/>
              <a:ext cx="1873786" cy="1657377"/>
              <a:chOff x="2178277" y="2802901"/>
              <a:chExt cx="1873786" cy="1657377"/>
            </a:xfrm>
          </p:grpSpPr>
          <p:sp>
            <p:nvSpPr>
              <p:cNvPr id="50" name="Título 3">
                <a:extLst>
                  <a:ext uri="{FF2B5EF4-FFF2-40B4-BE49-F238E27FC236}">
                    <a16:creationId xmlns:a16="http://schemas.microsoft.com/office/drawing/2014/main" id="{DF623C0E-DD79-48DA-A489-31AA74A1915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178277" y="4245671"/>
                <a:ext cx="1873786" cy="21460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b" anchorCtr="0">
                <a:normAutofit fontScale="92500"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3200"/>
                  <a:buFont typeface="Roboto Slab"/>
                  <a:buNone/>
                  <a:defRPr sz="3200" b="1" i="0" u="none" strike="noStrike" cap="none">
                    <a:solidFill>
                      <a:schemeClr val="accent2"/>
                    </a:solidFill>
                    <a:latin typeface="Roboto Slab"/>
                    <a:ea typeface="Roboto Slab"/>
                    <a:cs typeface="Roboto Slab"/>
                    <a:sym typeface="Roboto Slab"/>
                  </a:defRPr>
                </a:lvl1pPr>
                <a:lvl2pPr marR="0" lvl="1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3200"/>
                  <a:buFont typeface="Roboto Slab"/>
                  <a:buNone/>
                  <a:defRPr sz="3200" b="1" i="0" u="none" strike="noStrike" cap="none">
                    <a:solidFill>
                      <a:schemeClr val="accent2"/>
                    </a:solidFill>
                    <a:latin typeface="Roboto Slab"/>
                    <a:ea typeface="Roboto Slab"/>
                    <a:cs typeface="Roboto Slab"/>
                    <a:sym typeface="Roboto Slab"/>
                  </a:defRPr>
                </a:lvl2pPr>
                <a:lvl3pPr marR="0" lvl="2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3200"/>
                  <a:buFont typeface="Roboto Slab"/>
                  <a:buNone/>
                  <a:defRPr sz="3200" b="1" i="0" u="none" strike="noStrike" cap="none">
                    <a:solidFill>
                      <a:schemeClr val="accent2"/>
                    </a:solidFill>
                    <a:latin typeface="Roboto Slab"/>
                    <a:ea typeface="Roboto Slab"/>
                    <a:cs typeface="Roboto Slab"/>
                    <a:sym typeface="Roboto Slab"/>
                  </a:defRPr>
                </a:lvl3pPr>
                <a:lvl4pPr marR="0" lvl="3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3200"/>
                  <a:buFont typeface="Roboto Slab"/>
                  <a:buNone/>
                  <a:defRPr sz="3200" b="1" i="0" u="none" strike="noStrike" cap="none">
                    <a:solidFill>
                      <a:schemeClr val="accent2"/>
                    </a:solidFill>
                    <a:latin typeface="Roboto Slab"/>
                    <a:ea typeface="Roboto Slab"/>
                    <a:cs typeface="Roboto Slab"/>
                    <a:sym typeface="Roboto Slab"/>
                  </a:defRPr>
                </a:lvl4pPr>
                <a:lvl5pPr marR="0" lvl="4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3200"/>
                  <a:buFont typeface="Roboto Slab"/>
                  <a:buNone/>
                  <a:defRPr sz="3200" b="1" i="0" u="none" strike="noStrike" cap="none">
                    <a:solidFill>
                      <a:schemeClr val="accent2"/>
                    </a:solidFill>
                    <a:latin typeface="Roboto Slab"/>
                    <a:ea typeface="Roboto Slab"/>
                    <a:cs typeface="Roboto Slab"/>
                    <a:sym typeface="Roboto Slab"/>
                  </a:defRPr>
                </a:lvl5pPr>
                <a:lvl6pPr marR="0" lvl="5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3200"/>
                  <a:buFont typeface="Roboto Slab"/>
                  <a:buNone/>
                  <a:defRPr sz="3200" b="1" i="0" u="none" strike="noStrike" cap="none">
                    <a:solidFill>
                      <a:schemeClr val="accent2"/>
                    </a:solidFill>
                    <a:latin typeface="Roboto Slab"/>
                    <a:ea typeface="Roboto Slab"/>
                    <a:cs typeface="Roboto Slab"/>
                    <a:sym typeface="Roboto Slab"/>
                  </a:defRPr>
                </a:lvl6pPr>
                <a:lvl7pPr marR="0" lvl="6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3200"/>
                  <a:buFont typeface="Roboto Slab"/>
                  <a:buNone/>
                  <a:defRPr sz="3200" b="1" i="0" u="none" strike="noStrike" cap="none">
                    <a:solidFill>
                      <a:schemeClr val="accent2"/>
                    </a:solidFill>
                    <a:latin typeface="Roboto Slab"/>
                    <a:ea typeface="Roboto Slab"/>
                    <a:cs typeface="Roboto Slab"/>
                    <a:sym typeface="Roboto Slab"/>
                  </a:defRPr>
                </a:lvl7pPr>
                <a:lvl8pPr marR="0" lvl="7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3200"/>
                  <a:buFont typeface="Roboto Slab"/>
                  <a:buNone/>
                  <a:defRPr sz="3200" b="1" i="0" u="none" strike="noStrike" cap="none">
                    <a:solidFill>
                      <a:schemeClr val="accent2"/>
                    </a:solidFill>
                    <a:latin typeface="Roboto Slab"/>
                    <a:ea typeface="Roboto Slab"/>
                    <a:cs typeface="Roboto Slab"/>
                    <a:sym typeface="Roboto Slab"/>
                  </a:defRPr>
                </a:lvl8pPr>
                <a:lvl9pPr marR="0" lvl="8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3200"/>
                  <a:buFont typeface="Roboto Slab"/>
                  <a:buNone/>
                  <a:defRPr sz="3200" b="1" i="0" u="none" strike="noStrike" cap="none">
                    <a:solidFill>
                      <a:schemeClr val="accent2"/>
                    </a:solidFill>
                    <a:latin typeface="Roboto Slab"/>
                    <a:ea typeface="Roboto Slab"/>
                    <a:cs typeface="Roboto Slab"/>
                    <a:sym typeface="Roboto Slab"/>
                  </a:defRPr>
                </a:lvl9pPr>
              </a:lstStyle>
              <a:p>
                <a:r>
                  <a:rPr lang="pt-BR" sz="1600" dirty="0">
                    <a:solidFill>
                      <a:schemeClr val="tx1"/>
                    </a:solidFill>
                  </a:rPr>
                  <a:t>Faça uma simulação</a:t>
                </a:r>
              </a:p>
            </p:txBody>
          </p:sp>
          <p:pic>
            <p:nvPicPr>
              <p:cNvPr id="156" name="Imagem 155" descr="Ícone&#10;&#10;Descrição gerada automaticamente">
                <a:extLst>
                  <a:ext uri="{FF2B5EF4-FFF2-40B4-BE49-F238E27FC236}">
                    <a16:creationId xmlns:a16="http://schemas.microsoft.com/office/drawing/2014/main" id="{4A6245FE-A050-49B2-9E95-97B3C69E5E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450283" y="2802901"/>
                <a:ext cx="1329774" cy="1329774"/>
              </a:xfrm>
              <a:prstGeom prst="rect">
                <a:avLst/>
              </a:prstGeom>
            </p:spPr>
          </p:pic>
        </p:grpSp>
      </p:grpSp>
      <p:pic>
        <p:nvPicPr>
          <p:cNvPr id="158" name="Imagem 157" descr="Texto, Ícone&#10;&#10;Descrição gerada automaticamente">
            <a:extLst>
              <a:ext uri="{FF2B5EF4-FFF2-40B4-BE49-F238E27FC236}">
                <a16:creationId xmlns:a16="http://schemas.microsoft.com/office/drawing/2014/main" id="{939D7AFA-FD4E-44CB-869F-65EBA9D4F3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2400" y="4504433"/>
            <a:ext cx="518250" cy="488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51598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5D03D7CD-086F-4CBF-BFAD-C95CD1A0020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5</a:t>
            </a:fld>
            <a:endParaRPr lang="pt-BR"/>
          </a:p>
        </p:txBody>
      </p:sp>
      <p:sp>
        <p:nvSpPr>
          <p:cNvPr id="6" name="Título 3">
            <a:extLst>
              <a:ext uri="{FF2B5EF4-FFF2-40B4-BE49-F238E27FC236}">
                <a16:creationId xmlns:a16="http://schemas.microsoft.com/office/drawing/2014/main" id="{9D88AAA2-ABA0-4CE4-AF01-87C897CB10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300" y="283550"/>
            <a:ext cx="7433400" cy="396300"/>
          </a:xfrm>
        </p:spPr>
        <p:txBody>
          <a:bodyPr wrap="square" anchor="b">
            <a:normAutofit/>
          </a:bodyPr>
          <a:lstStyle/>
          <a:p>
            <a:pPr algn="ctr"/>
            <a:r>
              <a:rPr lang="pt-BR" sz="2700" dirty="0">
                <a:solidFill>
                  <a:srgbClr val="01F29B"/>
                </a:solidFill>
              </a:rPr>
              <a:t>Diagrama de Visão de negócio</a:t>
            </a:r>
          </a:p>
        </p:txBody>
      </p:sp>
      <p:grpSp>
        <p:nvGrpSpPr>
          <p:cNvPr id="30" name="Agrupar 29">
            <a:extLst>
              <a:ext uri="{FF2B5EF4-FFF2-40B4-BE49-F238E27FC236}">
                <a16:creationId xmlns:a16="http://schemas.microsoft.com/office/drawing/2014/main" id="{F3DA0939-226E-4A28-9045-BC8D74C8D2D9}"/>
              </a:ext>
            </a:extLst>
          </p:cNvPr>
          <p:cNvGrpSpPr/>
          <p:nvPr/>
        </p:nvGrpSpPr>
        <p:grpSpPr>
          <a:xfrm>
            <a:off x="378392" y="791793"/>
            <a:ext cx="1459966" cy="1861298"/>
            <a:chOff x="594569" y="2583035"/>
            <a:chExt cx="1459966" cy="1861298"/>
          </a:xfrm>
        </p:grpSpPr>
        <p:sp>
          <p:nvSpPr>
            <p:cNvPr id="9" name="Título 3">
              <a:extLst>
                <a:ext uri="{FF2B5EF4-FFF2-40B4-BE49-F238E27FC236}">
                  <a16:creationId xmlns:a16="http://schemas.microsoft.com/office/drawing/2014/main" id="{0A6902C8-EC18-477C-8942-7C7528490B5C}"/>
                </a:ext>
              </a:extLst>
            </p:cNvPr>
            <p:cNvSpPr txBox="1">
              <a:spLocks/>
            </p:cNvSpPr>
            <p:nvPr/>
          </p:nvSpPr>
          <p:spPr>
            <a:xfrm>
              <a:off x="594569" y="3956271"/>
              <a:ext cx="1459966" cy="4880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200"/>
                <a:buFont typeface="Roboto Slab"/>
                <a:buNone/>
                <a:defRPr sz="3200" b="1" i="0" u="none" strike="noStrike" cap="none">
                  <a:solidFill>
                    <a:schemeClr val="accent2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1pPr>
              <a:lvl2pPr marR="0" lvl="1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200"/>
                <a:buFont typeface="Roboto Slab"/>
                <a:buNone/>
                <a:defRPr sz="3200" b="1" i="0" u="none" strike="noStrike" cap="none">
                  <a:solidFill>
                    <a:schemeClr val="accent2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2pPr>
              <a:lvl3pPr marR="0" lvl="2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200"/>
                <a:buFont typeface="Roboto Slab"/>
                <a:buNone/>
                <a:defRPr sz="3200" b="1" i="0" u="none" strike="noStrike" cap="none">
                  <a:solidFill>
                    <a:schemeClr val="accent2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3pPr>
              <a:lvl4pPr marR="0" lvl="3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200"/>
                <a:buFont typeface="Roboto Slab"/>
                <a:buNone/>
                <a:defRPr sz="3200" b="1" i="0" u="none" strike="noStrike" cap="none">
                  <a:solidFill>
                    <a:schemeClr val="accent2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4pPr>
              <a:lvl5pPr marR="0" lvl="4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200"/>
                <a:buFont typeface="Roboto Slab"/>
                <a:buNone/>
                <a:defRPr sz="3200" b="1" i="0" u="none" strike="noStrike" cap="none">
                  <a:solidFill>
                    <a:schemeClr val="accent2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5pPr>
              <a:lvl6pPr marR="0" lvl="5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200"/>
                <a:buFont typeface="Roboto Slab"/>
                <a:buNone/>
                <a:defRPr sz="3200" b="1" i="0" u="none" strike="noStrike" cap="none">
                  <a:solidFill>
                    <a:schemeClr val="accent2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6pPr>
              <a:lvl7pPr marR="0" lvl="6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200"/>
                <a:buFont typeface="Roboto Slab"/>
                <a:buNone/>
                <a:defRPr sz="3200" b="1" i="0" u="none" strike="noStrike" cap="none">
                  <a:solidFill>
                    <a:schemeClr val="accent2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7pPr>
              <a:lvl8pPr marR="0" lvl="7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200"/>
                <a:buFont typeface="Roboto Slab"/>
                <a:buNone/>
                <a:defRPr sz="3200" b="1" i="0" u="none" strike="noStrike" cap="none">
                  <a:solidFill>
                    <a:schemeClr val="accent2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8pPr>
              <a:lvl9pPr marR="0" lvl="8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200"/>
                <a:buFont typeface="Roboto Slab"/>
                <a:buNone/>
                <a:defRPr sz="3200" b="1" i="0" u="none" strike="noStrike" cap="none">
                  <a:solidFill>
                    <a:schemeClr val="accent2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9pPr>
            </a:lstStyle>
            <a:p>
              <a:pPr algn="ctr"/>
              <a:r>
                <a:rPr lang="pt-BR" sz="1500" dirty="0">
                  <a:solidFill>
                    <a:schemeClr val="tx1"/>
                  </a:solidFill>
                </a:rPr>
                <a:t>Tenha acesso a </a:t>
              </a:r>
            </a:p>
            <a:p>
              <a:pPr algn="ctr"/>
              <a:r>
                <a:rPr lang="pt-BR" sz="1500" dirty="0">
                  <a:solidFill>
                    <a:schemeClr val="tx1"/>
                  </a:solidFill>
                </a:rPr>
                <a:t>nossos dados</a:t>
              </a:r>
            </a:p>
          </p:txBody>
        </p:sp>
        <p:pic>
          <p:nvPicPr>
            <p:cNvPr id="13" name="Imagem 12" descr="Ícone&#10;&#10;Descrição gerada automaticamente">
              <a:extLst>
                <a:ext uri="{FF2B5EF4-FFF2-40B4-BE49-F238E27FC236}">
                  <a16:creationId xmlns:a16="http://schemas.microsoft.com/office/drawing/2014/main" id="{11489F17-0EEB-4E0B-9FBB-D0B97745BF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01763" y="2583035"/>
              <a:ext cx="1245578" cy="1245578"/>
            </a:xfrm>
            <a:prstGeom prst="rect">
              <a:avLst/>
            </a:prstGeom>
          </p:spPr>
        </p:pic>
      </p:grpSp>
      <p:pic>
        <p:nvPicPr>
          <p:cNvPr id="18" name="Imagem 17" descr="Texto, Ícone&#10;&#10;Descrição gerada automaticamente">
            <a:extLst>
              <a:ext uri="{FF2B5EF4-FFF2-40B4-BE49-F238E27FC236}">
                <a16:creationId xmlns:a16="http://schemas.microsoft.com/office/drawing/2014/main" id="{89977B55-4C1E-4A20-B9A1-57BBF22415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4504433"/>
            <a:ext cx="518250" cy="488062"/>
          </a:xfrm>
          <a:prstGeom prst="rect">
            <a:avLst/>
          </a:prstGeom>
        </p:spPr>
      </p:pic>
      <p:grpSp>
        <p:nvGrpSpPr>
          <p:cNvPr id="41" name="Agrupar 40">
            <a:extLst>
              <a:ext uri="{FF2B5EF4-FFF2-40B4-BE49-F238E27FC236}">
                <a16:creationId xmlns:a16="http://schemas.microsoft.com/office/drawing/2014/main" id="{3B54FE95-2508-4C6E-A237-A2C38BBEEC8D}"/>
              </a:ext>
            </a:extLst>
          </p:cNvPr>
          <p:cNvGrpSpPr/>
          <p:nvPr/>
        </p:nvGrpSpPr>
        <p:grpSpPr>
          <a:xfrm>
            <a:off x="1108375" y="2888800"/>
            <a:ext cx="3307594" cy="1714964"/>
            <a:chOff x="1460570" y="2964983"/>
            <a:chExt cx="3307594" cy="1714964"/>
          </a:xfrm>
        </p:grpSpPr>
        <p:grpSp>
          <p:nvGrpSpPr>
            <p:cNvPr id="27" name="Agrupar 26">
              <a:extLst>
                <a:ext uri="{FF2B5EF4-FFF2-40B4-BE49-F238E27FC236}">
                  <a16:creationId xmlns:a16="http://schemas.microsoft.com/office/drawing/2014/main" id="{DD476DD5-1B90-4AD7-B400-E9D46A11267F}"/>
                </a:ext>
              </a:extLst>
            </p:cNvPr>
            <p:cNvGrpSpPr/>
            <p:nvPr/>
          </p:nvGrpSpPr>
          <p:grpSpPr>
            <a:xfrm>
              <a:off x="2560297" y="3091869"/>
              <a:ext cx="2207867" cy="1588078"/>
              <a:chOff x="2656485" y="888052"/>
              <a:chExt cx="2207867" cy="1588078"/>
            </a:xfrm>
          </p:grpSpPr>
          <p:pic>
            <p:nvPicPr>
              <p:cNvPr id="15" name="Imagem 14" descr="Ícone&#10;&#10;Descrição gerada automaticamente">
                <a:extLst>
                  <a:ext uri="{FF2B5EF4-FFF2-40B4-BE49-F238E27FC236}">
                    <a16:creationId xmlns:a16="http://schemas.microsoft.com/office/drawing/2014/main" id="{FD61339D-3A1E-4FAB-84A4-46A6F651D8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181585" y="888052"/>
                <a:ext cx="1157668" cy="1157668"/>
              </a:xfrm>
              <a:prstGeom prst="rect">
                <a:avLst/>
              </a:prstGeom>
            </p:spPr>
          </p:pic>
          <p:sp>
            <p:nvSpPr>
              <p:cNvPr id="20" name="Título 3">
                <a:extLst>
                  <a:ext uri="{FF2B5EF4-FFF2-40B4-BE49-F238E27FC236}">
                    <a16:creationId xmlns:a16="http://schemas.microsoft.com/office/drawing/2014/main" id="{68C4DAF7-2089-4FF5-93FD-4BCF64782F2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656485" y="2226072"/>
                <a:ext cx="2207867" cy="2500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b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3200"/>
                  <a:buFont typeface="Roboto Slab"/>
                  <a:buNone/>
                  <a:defRPr sz="3200" b="1" i="0" u="none" strike="noStrike" cap="none">
                    <a:solidFill>
                      <a:schemeClr val="accent2"/>
                    </a:solidFill>
                    <a:latin typeface="Roboto Slab"/>
                    <a:ea typeface="Roboto Slab"/>
                    <a:cs typeface="Roboto Slab"/>
                    <a:sym typeface="Roboto Slab"/>
                  </a:defRPr>
                </a:lvl1pPr>
                <a:lvl2pPr marR="0" lvl="1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3200"/>
                  <a:buFont typeface="Roboto Slab"/>
                  <a:buNone/>
                  <a:defRPr sz="3200" b="1" i="0" u="none" strike="noStrike" cap="none">
                    <a:solidFill>
                      <a:schemeClr val="accent2"/>
                    </a:solidFill>
                    <a:latin typeface="Roboto Slab"/>
                    <a:ea typeface="Roboto Slab"/>
                    <a:cs typeface="Roboto Slab"/>
                    <a:sym typeface="Roboto Slab"/>
                  </a:defRPr>
                </a:lvl2pPr>
                <a:lvl3pPr marR="0" lvl="2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3200"/>
                  <a:buFont typeface="Roboto Slab"/>
                  <a:buNone/>
                  <a:defRPr sz="3200" b="1" i="0" u="none" strike="noStrike" cap="none">
                    <a:solidFill>
                      <a:schemeClr val="accent2"/>
                    </a:solidFill>
                    <a:latin typeface="Roboto Slab"/>
                    <a:ea typeface="Roboto Slab"/>
                    <a:cs typeface="Roboto Slab"/>
                    <a:sym typeface="Roboto Slab"/>
                  </a:defRPr>
                </a:lvl3pPr>
                <a:lvl4pPr marR="0" lvl="3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3200"/>
                  <a:buFont typeface="Roboto Slab"/>
                  <a:buNone/>
                  <a:defRPr sz="3200" b="1" i="0" u="none" strike="noStrike" cap="none">
                    <a:solidFill>
                      <a:schemeClr val="accent2"/>
                    </a:solidFill>
                    <a:latin typeface="Roboto Slab"/>
                    <a:ea typeface="Roboto Slab"/>
                    <a:cs typeface="Roboto Slab"/>
                    <a:sym typeface="Roboto Slab"/>
                  </a:defRPr>
                </a:lvl4pPr>
                <a:lvl5pPr marR="0" lvl="4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3200"/>
                  <a:buFont typeface="Roboto Slab"/>
                  <a:buNone/>
                  <a:defRPr sz="3200" b="1" i="0" u="none" strike="noStrike" cap="none">
                    <a:solidFill>
                      <a:schemeClr val="accent2"/>
                    </a:solidFill>
                    <a:latin typeface="Roboto Slab"/>
                    <a:ea typeface="Roboto Slab"/>
                    <a:cs typeface="Roboto Slab"/>
                    <a:sym typeface="Roboto Slab"/>
                  </a:defRPr>
                </a:lvl5pPr>
                <a:lvl6pPr marR="0" lvl="5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3200"/>
                  <a:buFont typeface="Roboto Slab"/>
                  <a:buNone/>
                  <a:defRPr sz="3200" b="1" i="0" u="none" strike="noStrike" cap="none">
                    <a:solidFill>
                      <a:schemeClr val="accent2"/>
                    </a:solidFill>
                    <a:latin typeface="Roboto Slab"/>
                    <a:ea typeface="Roboto Slab"/>
                    <a:cs typeface="Roboto Slab"/>
                    <a:sym typeface="Roboto Slab"/>
                  </a:defRPr>
                </a:lvl6pPr>
                <a:lvl7pPr marR="0" lvl="6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3200"/>
                  <a:buFont typeface="Roboto Slab"/>
                  <a:buNone/>
                  <a:defRPr sz="3200" b="1" i="0" u="none" strike="noStrike" cap="none">
                    <a:solidFill>
                      <a:schemeClr val="accent2"/>
                    </a:solidFill>
                    <a:latin typeface="Roboto Slab"/>
                    <a:ea typeface="Roboto Slab"/>
                    <a:cs typeface="Roboto Slab"/>
                    <a:sym typeface="Roboto Slab"/>
                  </a:defRPr>
                </a:lvl7pPr>
                <a:lvl8pPr marR="0" lvl="7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3200"/>
                  <a:buFont typeface="Roboto Slab"/>
                  <a:buNone/>
                  <a:defRPr sz="3200" b="1" i="0" u="none" strike="noStrike" cap="none">
                    <a:solidFill>
                      <a:schemeClr val="accent2"/>
                    </a:solidFill>
                    <a:latin typeface="Roboto Slab"/>
                    <a:ea typeface="Roboto Slab"/>
                    <a:cs typeface="Roboto Slab"/>
                    <a:sym typeface="Roboto Slab"/>
                  </a:defRPr>
                </a:lvl8pPr>
                <a:lvl9pPr marR="0" lvl="8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3200"/>
                  <a:buFont typeface="Roboto Slab"/>
                  <a:buNone/>
                  <a:defRPr sz="3200" b="1" i="0" u="none" strike="noStrike" cap="none">
                    <a:solidFill>
                      <a:schemeClr val="accent2"/>
                    </a:solidFill>
                    <a:latin typeface="Roboto Slab"/>
                    <a:ea typeface="Roboto Slab"/>
                    <a:cs typeface="Roboto Slab"/>
                    <a:sym typeface="Roboto Slab"/>
                  </a:defRPr>
                </a:lvl9pPr>
              </a:lstStyle>
              <a:p>
                <a:r>
                  <a:rPr lang="pt-BR" sz="1500" dirty="0">
                    <a:solidFill>
                      <a:schemeClr val="tx1"/>
                    </a:solidFill>
                  </a:rPr>
                  <a:t>Veja o fluxo de pessoas</a:t>
                </a:r>
              </a:p>
            </p:txBody>
          </p:sp>
        </p:grpSp>
        <p:cxnSp>
          <p:nvCxnSpPr>
            <p:cNvPr id="40" name="Conector: Curvo 39">
              <a:extLst>
                <a:ext uri="{FF2B5EF4-FFF2-40B4-BE49-F238E27FC236}">
                  <a16:creationId xmlns:a16="http://schemas.microsoft.com/office/drawing/2014/main" id="{6F8C65CB-5461-4CC7-8283-C062A832A145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1498993" y="2926560"/>
              <a:ext cx="920924" cy="997770"/>
            </a:xfrm>
            <a:prstGeom prst="curvedConnector2">
              <a:avLst/>
            </a:prstGeom>
            <a:ln w="50800" cmpd="sng">
              <a:solidFill>
                <a:schemeClr val="tx1"/>
              </a:solidFill>
              <a:headEnd type="none" w="med" len="med"/>
              <a:tailEnd type="arrow" w="lg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3" name="Agrupar 42">
            <a:extLst>
              <a:ext uri="{FF2B5EF4-FFF2-40B4-BE49-F238E27FC236}">
                <a16:creationId xmlns:a16="http://schemas.microsoft.com/office/drawing/2014/main" id="{848A59D3-81A7-404B-9043-B42B3FA5A3A1}"/>
              </a:ext>
            </a:extLst>
          </p:cNvPr>
          <p:cNvGrpSpPr/>
          <p:nvPr/>
        </p:nvGrpSpPr>
        <p:grpSpPr>
          <a:xfrm>
            <a:off x="3312035" y="776978"/>
            <a:ext cx="3172950" cy="2014694"/>
            <a:chOff x="3664229" y="878512"/>
            <a:chExt cx="3172950" cy="2014694"/>
          </a:xfrm>
        </p:grpSpPr>
        <p:grpSp>
          <p:nvGrpSpPr>
            <p:cNvPr id="28" name="Agrupar 27">
              <a:extLst>
                <a:ext uri="{FF2B5EF4-FFF2-40B4-BE49-F238E27FC236}">
                  <a16:creationId xmlns:a16="http://schemas.microsoft.com/office/drawing/2014/main" id="{60805C5A-0AB2-49CD-80B1-A907760821E2}"/>
                </a:ext>
              </a:extLst>
            </p:cNvPr>
            <p:cNvGrpSpPr/>
            <p:nvPr/>
          </p:nvGrpSpPr>
          <p:grpSpPr>
            <a:xfrm>
              <a:off x="4411176" y="878512"/>
              <a:ext cx="2426003" cy="2014694"/>
              <a:chOff x="5315038" y="2789033"/>
              <a:chExt cx="2426003" cy="2014694"/>
            </a:xfrm>
          </p:grpSpPr>
          <p:pic>
            <p:nvPicPr>
              <p:cNvPr id="17" name="Imagem 16" descr="Ícone&#10;&#10;Descrição gerada automaticamente">
                <a:extLst>
                  <a:ext uri="{FF2B5EF4-FFF2-40B4-BE49-F238E27FC236}">
                    <a16:creationId xmlns:a16="http://schemas.microsoft.com/office/drawing/2014/main" id="{E5C68C23-A882-4399-96ED-B3C3A9E608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872274" y="2789033"/>
                <a:ext cx="1311532" cy="1311532"/>
              </a:xfrm>
              <a:prstGeom prst="rect">
                <a:avLst/>
              </a:prstGeom>
            </p:spPr>
          </p:pic>
          <p:sp>
            <p:nvSpPr>
              <p:cNvPr id="21" name="Título 3">
                <a:extLst>
                  <a:ext uri="{FF2B5EF4-FFF2-40B4-BE49-F238E27FC236}">
                    <a16:creationId xmlns:a16="http://schemas.microsoft.com/office/drawing/2014/main" id="{80A1897F-CFBD-4998-827A-8E6AC0064C0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15038" y="4143742"/>
                <a:ext cx="2426003" cy="65998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b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3200"/>
                  <a:buFont typeface="Roboto Slab"/>
                  <a:buNone/>
                  <a:defRPr sz="3200" b="1" i="0" u="none" strike="noStrike" cap="none">
                    <a:solidFill>
                      <a:schemeClr val="accent2"/>
                    </a:solidFill>
                    <a:latin typeface="Roboto Slab"/>
                    <a:ea typeface="Roboto Slab"/>
                    <a:cs typeface="Roboto Slab"/>
                    <a:sym typeface="Roboto Slab"/>
                  </a:defRPr>
                </a:lvl1pPr>
                <a:lvl2pPr marR="0" lvl="1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3200"/>
                  <a:buFont typeface="Roboto Slab"/>
                  <a:buNone/>
                  <a:defRPr sz="3200" b="1" i="0" u="none" strike="noStrike" cap="none">
                    <a:solidFill>
                      <a:schemeClr val="accent2"/>
                    </a:solidFill>
                    <a:latin typeface="Roboto Slab"/>
                    <a:ea typeface="Roboto Slab"/>
                    <a:cs typeface="Roboto Slab"/>
                    <a:sym typeface="Roboto Slab"/>
                  </a:defRPr>
                </a:lvl2pPr>
                <a:lvl3pPr marR="0" lvl="2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3200"/>
                  <a:buFont typeface="Roboto Slab"/>
                  <a:buNone/>
                  <a:defRPr sz="3200" b="1" i="0" u="none" strike="noStrike" cap="none">
                    <a:solidFill>
                      <a:schemeClr val="accent2"/>
                    </a:solidFill>
                    <a:latin typeface="Roboto Slab"/>
                    <a:ea typeface="Roboto Slab"/>
                    <a:cs typeface="Roboto Slab"/>
                    <a:sym typeface="Roboto Slab"/>
                  </a:defRPr>
                </a:lvl3pPr>
                <a:lvl4pPr marR="0" lvl="3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3200"/>
                  <a:buFont typeface="Roboto Slab"/>
                  <a:buNone/>
                  <a:defRPr sz="3200" b="1" i="0" u="none" strike="noStrike" cap="none">
                    <a:solidFill>
                      <a:schemeClr val="accent2"/>
                    </a:solidFill>
                    <a:latin typeface="Roboto Slab"/>
                    <a:ea typeface="Roboto Slab"/>
                    <a:cs typeface="Roboto Slab"/>
                    <a:sym typeface="Roboto Slab"/>
                  </a:defRPr>
                </a:lvl4pPr>
                <a:lvl5pPr marR="0" lvl="4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3200"/>
                  <a:buFont typeface="Roboto Slab"/>
                  <a:buNone/>
                  <a:defRPr sz="3200" b="1" i="0" u="none" strike="noStrike" cap="none">
                    <a:solidFill>
                      <a:schemeClr val="accent2"/>
                    </a:solidFill>
                    <a:latin typeface="Roboto Slab"/>
                    <a:ea typeface="Roboto Slab"/>
                    <a:cs typeface="Roboto Slab"/>
                    <a:sym typeface="Roboto Slab"/>
                  </a:defRPr>
                </a:lvl5pPr>
                <a:lvl6pPr marR="0" lvl="5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3200"/>
                  <a:buFont typeface="Roboto Slab"/>
                  <a:buNone/>
                  <a:defRPr sz="3200" b="1" i="0" u="none" strike="noStrike" cap="none">
                    <a:solidFill>
                      <a:schemeClr val="accent2"/>
                    </a:solidFill>
                    <a:latin typeface="Roboto Slab"/>
                    <a:ea typeface="Roboto Slab"/>
                    <a:cs typeface="Roboto Slab"/>
                    <a:sym typeface="Roboto Slab"/>
                  </a:defRPr>
                </a:lvl6pPr>
                <a:lvl7pPr marR="0" lvl="6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3200"/>
                  <a:buFont typeface="Roboto Slab"/>
                  <a:buNone/>
                  <a:defRPr sz="3200" b="1" i="0" u="none" strike="noStrike" cap="none">
                    <a:solidFill>
                      <a:schemeClr val="accent2"/>
                    </a:solidFill>
                    <a:latin typeface="Roboto Slab"/>
                    <a:ea typeface="Roboto Slab"/>
                    <a:cs typeface="Roboto Slab"/>
                    <a:sym typeface="Roboto Slab"/>
                  </a:defRPr>
                </a:lvl7pPr>
                <a:lvl8pPr marR="0" lvl="7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3200"/>
                  <a:buFont typeface="Roboto Slab"/>
                  <a:buNone/>
                  <a:defRPr sz="3200" b="1" i="0" u="none" strike="noStrike" cap="none">
                    <a:solidFill>
                      <a:schemeClr val="accent2"/>
                    </a:solidFill>
                    <a:latin typeface="Roboto Slab"/>
                    <a:ea typeface="Roboto Slab"/>
                    <a:cs typeface="Roboto Slab"/>
                    <a:sym typeface="Roboto Slab"/>
                  </a:defRPr>
                </a:lvl8pPr>
                <a:lvl9pPr marR="0" lvl="8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3200"/>
                  <a:buFont typeface="Roboto Slab"/>
                  <a:buNone/>
                  <a:defRPr sz="3200" b="1" i="0" u="none" strike="noStrike" cap="none">
                    <a:solidFill>
                      <a:schemeClr val="accent2"/>
                    </a:solidFill>
                    <a:latin typeface="Roboto Slab"/>
                    <a:ea typeface="Roboto Slab"/>
                    <a:cs typeface="Roboto Slab"/>
                    <a:sym typeface="Roboto Slab"/>
                  </a:defRPr>
                </a:lvl9pPr>
              </a:lstStyle>
              <a:p>
                <a:pPr algn="ctr"/>
                <a:r>
                  <a:rPr lang="pt-BR" sz="1500" dirty="0">
                    <a:solidFill>
                      <a:schemeClr val="tx1"/>
                    </a:solidFill>
                  </a:rPr>
                  <a:t>Tome decisões a partir do</a:t>
                </a:r>
              </a:p>
              <a:p>
                <a:pPr algn="ctr"/>
                <a:r>
                  <a:rPr lang="pt-BR" sz="1500" dirty="0">
                    <a:solidFill>
                      <a:schemeClr val="tx1"/>
                    </a:solidFill>
                  </a:rPr>
                  <a:t>fluxo e dados disponibilizados</a:t>
                </a:r>
              </a:p>
            </p:txBody>
          </p:sp>
        </p:grpSp>
        <p:cxnSp>
          <p:nvCxnSpPr>
            <p:cNvPr id="42" name="Conector: Curvo 41">
              <a:extLst>
                <a:ext uri="{FF2B5EF4-FFF2-40B4-BE49-F238E27FC236}">
                  <a16:creationId xmlns:a16="http://schemas.microsoft.com/office/drawing/2014/main" id="{2B7B8ADF-1E33-442D-AA7B-FA6758FEFA7D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3715458" y="1570343"/>
              <a:ext cx="860115" cy="962574"/>
            </a:xfrm>
            <a:prstGeom prst="curvedConnector2">
              <a:avLst/>
            </a:prstGeom>
            <a:ln w="50800" cmpd="sng">
              <a:solidFill>
                <a:schemeClr val="tx1"/>
              </a:solidFill>
              <a:headEnd type="none" w="med" len="med"/>
              <a:tailEnd type="arrow" w="lg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5" name="Agrupar 44">
            <a:extLst>
              <a:ext uri="{FF2B5EF4-FFF2-40B4-BE49-F238E27FC236}">
                <a16:creationId xmlns:a16="http://schemas.microsoft.com/office/drawing/2014/main" id="{F21E02EF-8D1C-4E9B-8D23-542A04050534}"/>
              </a:ext>
            </a:extLst>
          </p:cNvPr>
          <p:cNvGrpSpPr/>
          <p:nvPr/>
        </p:nvGrpSpPr>
        <p:grpSpPr>
          <a:xfrm>
            <a:off x="5271984" y="2782686"/>
            <a:ext cx="3170863" cy="2016914"/>
            <a:chOff x="5271984" y="2782686"/>
            <a:chExt cx="3170863" cy="2016914"/>
          </a:xfrm>
        </p:grpSpPr>
        <p:grpSp>
          <p:nvGrpSpPr>
            <p:cNvPr id="29" name="Agrupar 28">
              <a:extLst>
                <a:ext uri="{FF2B5EF4-FFF2-40B4-BE49-F238E27FC236}">
                  <a16:creationId xmlns:a16="http://schemas.microsoft.com/office/drawing/2014/main" id="{E88B51E3-ADCA-40A9-A253-647BC91129D2}"/>
                </a:ext>
              </a:extLst>
            </p:cNvPr>
            <p:cNvGrpSpPr/>
            <p:nvPr/>
          </p:nvGrpSpPr>
          <p:grpSpPr>
            <a:xfrm>
              <a:off x="6484985" y="2782686"/>
              <a:ext cx="1957862" cy="2016914"/>
              <a:chOff x="6842188" y="724511"/>
              <a:chExt cx="1957862" cy="2016914"/>
            </a:xfrm>
          </p:grpSpPr>
          <p:pic>
            <p:nvPicPr>
              <p:cNvPr id="8" name="Imagem 7" descr="Ícone&#10;&#10;Descrição gerada automaticamente">
                <a:extLst>
                  <a:ext uri="{FF2B5EF4-FFF2-40B4-BE49-F238E27FC236}">
                    <a16:creationId xmlns:a16="http://schemas.microsoft.com/office/drawing/2014/main" id="{6539A27C-0C43-45DF-A60E-A7059C1F5A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196839" y="724511"/>
                <a:ext cx="1248560" cy="1248560"/>
              </a:xfrm>
              <a:prstGeom prst="rect">
                <a:avLst/>
              </a:prstGeom>
            </p:spPr>
          </p:pic>
          <p:sp>
            <p:nvSpPr>
              <p:cNvPr id="22" name="Título 3">
                <a:extLst>
                  <a:ext uri="{FF2B5EF4-FFF2-40B4-BE49-F238E27FC236}">
                    <a16:creationId xmlns:a16="http://schemas.microsoft.com/office/drawing/2014/main" id="{586771F4-43B3-4A5C-84C0-857B4669DC1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42188" y="2081440"/>
                <a:ext cx="1957862" cy="65998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b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3200"/>
                  <a:buFont typeface="Roboto Slab"/>
                  <a:buNone/>
                  <a:defRPr sz="3200" b="1" i="0" u="none" strike="noStrike" cap="none">
                    <a:solidFill>
                      <a:schemeClr val="accent2"/>
                    </a:solidFill>
                    <a:latin typeface="Roboto Slab"/>
                    <a:ea typeface="Roboto Slab"/>
                    <a:cs typeface="Roboto Slab"/>
                    <a:sym typeface="Roboto Slab"/>
                  </a:defRPr>
                </a:lvl1pPr>
                <a:lvl2pPr marR="0" lvl="1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3200"/>
                  <a:buFont typeface="Roboto Slab"/>
                  <a:buNone/>
                  <a:defRPr sz="3200" b="1" i="0" u="none" strike="noStrike" cap="none">
                    <a:solidFill>
                      <a:schemeClr val="accent2"/>
                    </a:solidFill>
                    <a:latin typeface="Roboto Slab"/>
                    <a:ea typeface="Roboto Slab"/>
                    <a:cs typeface="Roboto Slab"/>
                    <a:sym typeface="Roboto Slab"/>
                  </a:defRPr>
                </a:lvl2pPr>
                <a:lvl3pPr marR="0" lvl="2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3200"/>
                  <a:buFont typeface="Roboto Slab"/>
                  <a:buNone/>
                  <a:defRPr sz="3200" b="1" i="0" u="none" strike="noStrike" cap="none">
                    <a:solidFill>
                      <a:schemeClr val="accent2"/>
                    </a:solidFill>
                    <a:latin typeface="Roboto Slab"/>
                    <a:ea typeface="Roboto Slab"/>
                    <a:cs typeface="Roboto Slab"/>
                    <a:sym typeface="Roboto Slab"/>
                  </a:defRPr>
                </a:lvl3pPr>
                <a:lvl4pPr marR="0" lvl="3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3200"/>
                  <a:buFont typeface="Roboto Slab"/>
                  <a:buNone/>
                  <a:defRPr sz="3200" b="1" i="0" u="none" strike="noStrike" cap="none">
                    <a:solidFill>
                      <a:schemeClr val="accent2"/>
                    </a:solidFill>
                    <a:latin typeface="Roboto Slab"/>
                    <a:ea typeface="Roboto Slab"/>
                    <a:cs typeface="Roboto Slab"/>
                    <a:sym typeface="Roboto Slab"/>
                  </a:defRPr>
                </a:lvl4pPr>
                <a:lvl5pPr marR="0" lvl="4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3200"/>
                  <a:buFont typeface="Roboto Slab"/>
                  <a:buNone/>
                  <a:defRPr sz="3200" b="1" i="0" u="none" strike="noStrike" cap="none">
                    <a:solidFill>
                      <a:schemeClr val="accent2"/>
                    </a:solidFill>
                    <a:latin typeface="Roboto Slab"/>
                    <a:ea typeface="Roboto Slab"/>
                    <a:cs typeface="Roboto Slab"/>
                    <a:sym typeface="Roboto Slab"/>
                  </a:defRPr>
                </a:lvl5pPr>
                <a:lvl6pPr marR="0" lvl="5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3200"/>
                  <a:buFont typeface="Roboto Slab"/>
                  <a:buNone/>
                  <a:defRPr sz="3200" b="1" i="0" u="none" strike="noStrike" cap="none">
                    <a:solidFill>
                      <a:schemeClr val="accent2"/>
                    </a:solidFill>
                    <a:latin typeface="Roboto Slab"/>
                    <a:ea typeface="Roboto Slab"/>
                    <a:cs typeface="Roboto Slab"/>
                    <a:sym typeface="Roboto Slab"/>
                  </a:defRPr>
                </a:lvl6pPr>
                <a:lvl7pPr marR="0" lvl="6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3200"/>
                  <a:buFont typeface="Roboto Slab"/>
                  <a:buNone/>
                  <a:defRPr sz="3200" b="1" i="0" u="none" strike="noStrike" cap="none">
                    <a:solidFill>
                      <a:schemeClr val="accent2"/>
                    </a:solidFill>
                    <a:latin typeface="Roboto Slab"/>
                    <a:ea typeface="Roboto Slab"/>
                    <a:cs typeface="Roboto Slab"/>
                    <a:sym typeface="Roboto Slab"/>
                  </a:defRPr>
                </a:lvl7pPr>
                <a:lvl8pPr marR="0" lvl="7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3200"/>
                  <a:buFont typeface="Roboto Slab"/>
                  <a:buNone/>
                  <a:defRPr sz="3200" b="1" i="0" u="none" strike="noStrike" cap="none">
                    <a:solidFill>
                      <a:schemeClr val="accent2"/>
                    </a:solidFill>
                    <a:latin typeface="Roboto Slab"/>
                    <a:ea typeface="Roboto Slab"/>
                    <a:cs typeface="Roboto Slab"/>
                    <a:sym typeface="Roboto Slab"/>
                  </a:defRPr>
                </a:lvl8pPr>
                <a:lvl9pPr marR="0" lvl="8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3200"/>
                  <a:buFont typeface="Roboto Slab"/>
                  <a:buNone/>
                  <a:defRPr sz="3200" b="1" i="0" u="none" strike="noStrike" cap="none">
                    <a:solidFill>
                      <a:schemeClr val="accent2"/>
                    </a:solidFill>
                    <a:latin typeface="Roboto Slab"/>
                    <a:ea typeface="Roboto Slab"/>
                    <a:cs typeface="Roboto Slab"/>
                    <a:sym typeface="Roboto Slab"/>
                  </a:defRPr>
                </a:lvl9pPr>
              </a:lstStyle>
              <a:p>
                <a:pPr algn="ctr"/>
                <a:r>
                  <a:rPr lang="pt-BR" sz="1500" dirty="0">
                    <a:solidFill>
                      <a:schemeClr val="tx1"/>
                    </a:solidFill>
                  </a:rPr>
                  <a:t>Aplique suas novas políticas e veja o resultado acontecer!</a:t>
                </a:r>
              </a:p>
            </p:txBody>
          </p:sp>
        </p:grpSp>
        <p:cxnSp>
          <p:nvCxnSpPr>
            <p:cNvPr id="44" name="Conector: Curvo 43">
              <a:extLst>
                <a:ext uri="{FF2B5EF4-FFF2-40B4-BE49-F238E27FC236}">
                  <a16:creationId xmlns:a16="http://schemas.microsoft.com/office/drawing/2014/main" id="{351F4BCD-FBF4-42AB-A8FE-323845A9E5D0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5359532" y="2965038"/>
              <a:ext cx="849065" cy="1024162"/>
            </a:xfrm>
            <a:prstGeom prst="curvedConnector2">
              <a:avLst/>
            </a:prstGeom>
            <a:ln w="50800" cmpd="sng">
              <a:solidFill>
                <a:schemeClr val="tx1"/>
              </a:solidFill>
              <a:headEnd type="none" w="med" len="med"/>
              <a:tailEnd type="arrow" w="lg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7147489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1">
            <a:extLst>
              <a:ext uri="{FF2B5EF4-FFF2-40B4-BE49-F238E27FC236}">
                <a16:creationId xmlns:a16="http://schemas.microsoft.com/office/drawing/2014/main" id="{C1EE7AFB-A4DF-1E18-E691-E496A9755850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608500" y="4608050"/>
            <a:ext cx="383100" cy="383100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600"/>
                </a:spcAft>
                <a:buNone/>
              </a:pPr>
              <a:t>6</a:t>
            </a:fld>
            <a:endParaRPr lang="en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B1DD9F4C-5975-4390-9930-99BC7517CA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300" y="283550"/>
            <a:ext cx="7433400" cy="396300"/>
          </a:xfrm>
        </p:spPr>
        <p:txBody>
          <a:bodyPr wrap="square" anchor="b">
            <a:normAutofit/>
          </a:bodyPr>
          <a:lstStyle/>
          <a:p>
            <a:pPr algn="ctr"/>
            <a:r>
              <a:rPr lang="pt-BR" sz="2700" dirty="0">
                <a:solidFill>
                  <a:srgbClr val="01F29B"/>
                </a:solidFill>
              </a:rPr>
              <a:t>Diagrama de Solução</a:t>
            </a:r>
          </a:p>
        </p:txBody>
      </p:sp>
      <p:pic>
        <p:nvPicPr>
          <p:cNvPr id="8" name="Imagem 7" descr="Texto, Ícone&#10;&#10;Descrição gerada automaticamente">
            <a:extLst>
              <a:ext uri="{FF2B5EF4-FFF2-40B4-BE49-F238E27FC236}">
                <a16:creationId xmlns:a16="http://schemas.microsoft.com/office/drawing/2014/main" id="{B6CA163F-A514-49EA-B386-7036B98CF5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4504433"/>
            <a:ext cx="518250" cy="488062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3228FD93-EDA0-4ED1-9FE8-A0239F3CE2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2284" y="696217"/>
            <a:ext cx="6879432" cy="3865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239372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74961DF4-07A3-4FA7-98A8-EBCB7485428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7</a:t>
            </a:fld>
            <a:endParaRPr lang="pt-BR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0B35C6A4-E7E2-466A-9DDD-A6641F867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99" y="192658"/>
            <a:ext cx="7433400" cy="396300"/>
          </a:xfrm>
        </p:spPr>
        <p:txBody>
          <a:bodyPr/>
          <a:lstStyle/>
          <a:p>
            <a:pPr algn="ctr"/>
            <a:r>
              <a:rPr lang="pt-BR" sz="2700" dirty="0" err="1">
                <a:solidFill>
                  <a:srgbClr val="01F29B"/>
                </a:solidFill>
              </a:rPr>
              <a:t>BackLogs</a:t>
            </a:r>
            <a:endParaRPr lang="pt-BR" sz="2700" dirty="0">
              <a:solidFill>
                <a:srgbClr val="01F29B"/>
              </a:solidFill>
            </a:endParaRPr>
          </a:p>
        </p:txBody>
      </p:sp>
      <p:pic>
        <p:nvPicPr>
          <p:cNvPr id="5" name="Imagem 4" descr="Ícone&#10;&#10;Descrição gerada automaticamente">
            <a:extLst>
              <a:ext uri="{FF2B5EF4-FFF2-40B4-BE49-F238E27FC236}">
                <a16:creationId xmlns:a16="http://schemas.microsoft.com/office/drawing/2014/main" id="{E583EEE3-679A-492C-AC2F-C6A5BE5224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3725" y="1430950"/>
            <a:ext cx="2876550" cy="2876550"/>
          </a:xfrm>
          <a:prstGeom prst="rect">
            <a:avLst/>
          </a:prstGeom>
        </p:spPr>
      </p:pic>
      <p:pic>
        <p:nvPicPr>
          <p:cNvPr id="9" name="Imagem 8" descr="Texto, Ícone&#10;&#10;Descrição gerada automaticamente">
            <a:extLst>
              <a:ext uri="{FF2B5EF4-FFF2-40B4-BE49-F238E27FC236}">
                <a16:creationId xmlns:a16="http://schemas.microsoft.com/office/drawing/2014/main" id="{AEB4BCB6-17D2-43D6-B07A-72851CFF4E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4504433"/>
            <a:ext cx="518250" cy="488062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2628B86D-A1A5-481F-8445-C3852C13E565}"/>
              </a:ext>
            </a:extLst>
          </p:cNvPr>
          <p:cNvSpPr txBox="1"/>
          <p:nvPr/>
        </p:nvSpPr>
        <p:spPr>
          <a:xfrm>
            <a:off x="3385995" y="4041381"/>
            <a:ext cx="2372008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3200" b="1" dirty="0" err="1">
                <a:solidFill>
                  <a:srgbClr val="33C481"/>
                </a:solidFill>
              </a:rPr>
              <a:t>Planner</a:t>
            </a:r>
            <a:endParaRPr lang="pt-BR" sz="3200" b="1" dirty="0">
              <a:solidFill>
                <a:srgbClr val="33C48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395421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95062E-6 L 0 -0.1160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80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2.59259E-6 L 0 -0.13673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85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74961DF4-07A3-4FA7-98A8-EBCB7485428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8</a:t>
            </a:fld>
            <a:endParaRPr lang="pt-BR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0B35C6A4-E7E2-466A-9DDD-A6641F867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99" y="192658"/>
            <a:ext cx="7433400" cy="396300"/>
          </a:xfrm>
        </p:spPr>
        <p:txBody>
          <a:bodyPr/>
          <a:lstStyle/>
          <a:p>
            <a:pPr algn="ctr"/>
            <a:r>
              <a:rPr lang="pt-BR" sz="2700" dirty="0" err="1">
                <a:solidFill>
                  <a:srgbClr val="01F29B"/>
                </a:solidFill>
              </a:rPr>
              <a:t>BackLogs</a:t>
            </a:r>
            <a:endParaRPr lang="pt-BR" sz="2700" dirty="0">
              <a:solidFill>
                <a:srgbClr val="01F29B"/>
              </a:solidFill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9A1BBFF2-4140-4422-86A1-30D53261EA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0596" y="975111"/>
            <a:ext cx="5682806" cy="3529322"/>
          </a:xfrm>
          <a:prstGeom prst="rect">
            <a:avLst/>
          </a:prstGeom>
        </p:spPr>
      </p:pic>
      <p:pic>
        <p:nvPicPr>
          <p:cNvPr id="9" name="Imagem 8" descr="Texto, Ícone&#10;&#10;Descrição gerada automaticamente">
            <a:extLst>
              <a:ext uri="{FF2B5EF4-FFF2-40B4-BE49-F238E27FC236}">
                <a16:creationId xmlns:a16="http://schemas.microsoft.com/office/drawing/2014/main" id="{AEB4BCB6-17D2-43D6-B07A-72851CFF4E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4504433"/>
            <a:ext cx="518250" cy="488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038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74961DF4-07A3-4FA7-98A8-EBCB7485428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9</a:t>
            </a:fld>
            <a:endParaRPr lang="pt-BR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0B35C6A4-E7E2-466A-9DDD-A6641F867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99" y="192658"/>
            <a:ext cx="7433400" cy="396300"/>
          </a:xfrm>
        </p:spPr>
        <p:txBody>
          <a:bodyPr/>
          <a:lstStyle/>
          <a:p>
            <a:pPr algn="ctr"/>
            <a:r>
              <a:rPr lang="pt-BR" sz="2700" dirty="0" err="1">
                <a:solidFill>
                  <a:srgbClr val="01F29B"/>
                </a:solidFill>
              </a:rPr>
              <a:t>BackLogs</a:t>
            </a:r>
            <a:endParaRPr lang="pt-BR" sz="2700" dirty="0">
              <a:solidFill>
                <a:srgbClr val="01F29B"/>
              </a:solidFill>
            </a:endParaRP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67D09E81-26B7-4750-8A67-2DE0EED9BF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0150" y="841972"/>
            <a:ext cx="1863698" cy="3459556"/>
          </a:xfrm>
          <a:prstGeom prst="rect">
            <a:avLst/>
          </a:prstGeom>
        </p:spPr>
      </p:pic>
      <p:pic>
        <p:nvPicPr>
          <p:cNvPr id="9" name="Imagem 8" descr="Texto, Ícone&#10;&#10;Descrição gerada automaticamente">
            <a:extLst>
              <a:ext uri="{FF2B5EF4-FFF2-40B4-BE49-F238E27FC236}">
                <a16:creationId xmlns:a16="http://schemas.microsoft.com/office/drawing/2014/main" id="{AEB4BCB6-17D2-43D6-B07A-72851CFF4E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4504433"/>
            <a:ext cx="518250" cy="488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6495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Minola template">
  <a:themeElements>
    <a:clrScheme name="Custom 347">
      <a:dk1>
        <a:srgbClr val="061A22"/>
      </a:dk1>
      <a:lt1>
        <a:srgbClr val="FFFFFF"/>
      </a:lt1>
      <a:dk2>
        <a:srgbClr val="808D8B"/>
      </a:dk2>
      <a:lt2>
        <a:srgbClr val="E7EDEB"/>
      </a:lt2>
      <a:accent1>
        <a:srgbClr val="CCFF67"/>
      </a:accent1>
      <a:accent2>
        <a:srgbClr val="6DD84D"/>
      </a:accent2>
      <a:accent3>
        <a:srgbClr val="17B342"/>
      </a:accent3>
      <a:accent4>
        <a:srgbClr val="009E9A"/>
      </a:accent4>
      <a:accent5>
        <a:srgbClr val="075E68"/>
      </a:accent5>
      <a:accent6>
        <a:srgbClr val="E4FDC4"/>
      </a:accent6>
      <a:hlink>
        <a:srgbClr val="008064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D94351161D70F4CAEBD7B86231B3DDF" ma:contentTypeVersion="7" ma:contentTypeDescription="Create a new document." ma:contentTypeScope="" ma:versionID="7612087c9a896cb80997049d540acbc4">
  <xsd:schema xmlns:xsd="http://www.w3.org/2001/XMLSchema" xmlns:xs="http://www.w3.org/2001/XMLSchema" xmlns:p="http://schemas.microsoft.com/office/2006/metadata/properties" xmlns:ns3="4bc5c97c-1d73-4ddd-b761-3e2b250dfd29" xmlns:ns4="8531b0eb-b9ec-4304-8fd5-4ef867e31f75" targetNamespace="http://schemas.microsoft.com/office/2006/metadata/properties" ma:root="true" ma:fieldsID="43d9bae1c0f04967a6ce28d987965119" ns3:_="" ns4:_="">
    <xsd:import namespace="4bc5c97c-1d73-4ddd-b761-3e2b250dfd29"/>
    <xsd:import namespace="8531b0eb-b9ec-4304-8fd5-4ef867e31f7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bc5c97c-1d73-4ddd-b761-3e2b250dfd2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531b0eb-b9ec-4304-8fd5-4ef867e31f75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FCB4D79-BEF5-4639-A17A-897B8233F25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bc5c97c-1d73-4ddd-b761-3e2b250dfd29"/>
    <ds:schemaRef ds:uri="8531b0eb-b9ec-4304-8fd5-4ef867e31f7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0BF3383-AB15-4C3A-8180-0F418678C9F8}">
  <ds:schemaRefs>
    <ds:schemaRef ds:uri="http://schemas.microsoft.com/office/2006/metadata/properties"/>
    <ds:schemaRef ds:uri="http://purl.org/dc/dcmitype/"/>
    <ds:schemaRef ds:uri="http://purl.org/dc/elements/1.1/"/>
    <ds:schemaRef ds:uri="http://www.w3.org/XML/1998/namespace"/>
    <ds:schemaRef ds:uri="http://purl.org/dc/terms/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8531b0eb-b9ec-4304-8fd5-4ef867e31f75"/>
    <ds:schemaRef ds:uri="4bc5c97c-1d73-4ddd-b761-3e2b250dfd29"/>
  </ds:schemaRefs>
</ds:datastoreItem>
</file>

<file path=customXml/itemProps3.xml><?xml version="1.0" encoding="utf-8"?>
<ds:datastoreItem xmlns:ds="http://schemas.openxmlformats.org/officeDocument/2006/customXml" ds:itemID="{2366FDA5-EA68-48A8-ACFB-05D7058F8E9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691</TotalTime>
  <Words>372</Words>
  <Application>Microsoft Office PowerPoint</Application>
  <PresentationFormat>Apresentação na tela (16:9)</PresentationFormat>
  <Paragraphs>149</Paragraphs>
  <Slides>21</Slides>
  <Notes>10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21</vt:i4>
      </vt:variant>
    </vt:vector>
  </HeadingPairs>
  <TitlesOfParts>
    <vt:vector size="27" baseType="lpstr">
      <vt:lpstr>Roboto</vt:lpstr>
      <vt:lpstr>Roboto Light</vt:lpstr>
      <vt:lpstr>Roboto Slab</vt:lpstr>
      <vt:lpstr>Calibri</vt:lpstr>
      <vt:lpstr>Arial</vt:lpstr>
      <vt:lpstr>Minola template</vt:lpstr>
      <vt:lpstr>FlowTracking Grupo 09</vt:lpstr>
      <vt:lpstr>Equipe</vt:lpstr>
      <vt:lpstr>Apresentação do PowerPoint</vt:lpstr>
      <vt:lpstr>Diagrama de Visão de negócio</vt:lpstr>
      <vt:lpstr>Diagrama de Visão de negócio</vt:lpstr>
      <vt:lpstr>Diagrama de Solução</vt:lpstr>
      <vt:lpstr>BackLogs</vt:lpstr>
      <vt:lpstr>BackLogs</vt:lpstr>
      <vt:lpstr>BackLogs</vt:lpstr>
      <vt:lpstr>BackLogs</vt:lpstr>
      <vt:lpstr>Site Institucional</vt:lpstr>
      <vt:lpstr>Tabelas SQL e Modelagem</vt:lpstr>
      <vt:lpstr>Tabelas SQL e Modelagem</vt:lpstr>
      <vt:lpstr>Tabelas SQL e Modelagem</vt:lpstr>
      <vt:lpstr>Tabelas SQL e Modelagem</vt:lpstr>
      <vt:lpstr>Tabelas SQL e Modelagem</vt:lpstr>
      <vt:lpstr>Tabelas SQL e Modelagem</vt:lpstr>
      <vt:lpstr>Tabelas SQL e Modelagem</vt:lpstr>
      <vt:lpstr>Tabelas SQL e Modelagem</vt:lpstr>
      <vt:lpstr>Próximos Passos</vt:lpstr>
      <vt:lpstr>Obrigado pela atenção!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You can also split your content</dc:title>
  <dc:creator>blessed</dc:creator>
  <cp:lastModifiedBy>MATHEUS ALVES DE OLIVEIRA .</cp:lastModifiedBy>
  <cp:revision>4</cp:revision>
  <dcterms:modified xsi:type="dcterms:W3CDTF">2022-04-25T00:04:04Z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0x010100CD94351161D70F4CAEBD7B86231B3DDF</vt:lpwstr>
  </property>
</Properties>
</file>